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FB47"/>
    <a:srgbClr val="2FF141"/>
    <a:srgbClr val="2BED42"/>
    <a:srgbClr val="FFFFCC"/>
    <a:srgbClr val="FF00FF"/>
    <a:srgbClr val="FF6699"/>
    <a:srgbClr val="66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22684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BA2BA5-C1F0-4547-B6E1-90A70CAEE21D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B2D0D-5E02-43CE-BCFD-21B57F69E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B2D0D-5E02-43CE-BCFD-21B57F69E58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B2D0D-5E02-43CE-BCFD-21B57F69E58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A292-8D01-4B4B-A517-2FBB077BEC79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D610337-9FA6-4E9F-A22E-85FEF76BC5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A292-8D01-4B4B-A517-2FBB077BEC79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10337-9FA6-4E9F-A22E-85FEF76BC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A292-8D01-4B4B-A517-2FBB077BEC79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10337-9FA6-4E9F-A22E-85FEF76BC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A292-8D01-4B4B-A517-2FBB077BEC79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10337-9FA6-4E9F-A22E-85FEF76BC5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A292-8D01-4B4B-A517-2FBB077BEC79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D610337-9FA6-4E9F-A22E-85FEF76BC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A292-8D01-4B4B-A517-2FBB077BEC79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10337-9FA6-4E9F-A22E-85FEF76BC5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A292-8D01-4B4B-A517-2FBB077BEC79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10337-9FA6-4E9F-A22E-85FEF76BC5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A292-8D01-4B4B-A517-2FBB077BEC79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10337-9FA6-4E9F-A22E-85FEF76BC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A292-8D01-4B4B-A517-2FBB077BEC79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10337-9FA6-4E9F-A22E-85FEF76BC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A292-8D01-4B4B-A517-2FBB077BEC79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10337-9FA6-4E9F-A22E-85FEF76BC5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A292-8D01-4B4B-A517-2FBB077BEC79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D610337-9FA6-4E9F-A22E-85FEF76BC5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rgbClr val="00B050"/>
            </a:gs>
            <a:gs pos="57000">
              <a:srgbClr val="1DFB47"/>
            </a:gs>
            <a:gs pos="84000">
              <a:srgbClr val="FFFF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F21A292-8D01-4B4B-A517-2FBB077BEC79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D610337-9FA6-4E9F-A22E-85FEF76BC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20.jpeg"/><Relationship Id="rId7" Type="http://schemas.openxmlformats.org/officeDocument/2006/relationships/image" Target="../media/image24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hor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14480" y="642918"/>
            <a:ext cx="638382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smtClean="0">
                <a:latin typeface="Monotype Corsiva" pitchFamily="66" charset="0"/>
              </a:rPr>
              <a:t>Самопрезентация  учителя  биологии  МОУ  СОШ  №2 п. Спирово  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4357694"/>
            <a:ext cx="82868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Богдановой 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 Валентины  Александровны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рисунки\d05c23297c_000000c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1928802"/>
            <a:ext cx="935834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Times New Roman" pitchFamily="18" charset="0"/>
              </a:rPr>
              <a:t>«Есть одна профессия от Бога – учитель,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Times New Roman" pitchFamily="18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strike="noStrike" cap="none" normalizeH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Times New Roman" pitchFamily="18" charset="0"/>
              </a:rPr>
              <a:t>                                </a:t>
            </a: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Times New Roman" pitchFamily="18" charset="0"/>
              </a:rPr>
              <a:t>все остальные от учителя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Times New Roman" pitchFamily="18" charset="0"/>
              </a:rPr>
              <a:t>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6" descr="liniia-122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57760"/>
            <a:ext cx="4724400" cy="1628775"/>
          </a:xfrm>
          <a:prstGeom prst="rect">
            <a:avLst/>
          </a:prstGeom>
          <a:noFill/>
        </p:spPr>
      </p:pic>
      <p:pic>
        <p:nvPicPr>
          <p:cNvPr id="7" name="Picture 16" descr="liniia-122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4857760"/>
            <a:ext cx="4724400" cy="1628775"/>
          </a:xfrm>
          <a:prstGeom prst="rect">
            <a:avLst/>
          </a:prstGeom>
          <a:noFill/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Times New Roman" pitchFamily="18" charset="0"/>
              </a:rPr>
              <a:t>Мое педагогическое кредо – 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Times New Roman" pitchFamily="18" charset="0"/>
              </a:rPr>
              <a:t>деятельность! </a:t>
            </a:r>
          </a:p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Times New Roman" pitchFamily="18" charset="0"/>
              </a:rPr>
              <a:t>«Расскажи мне - и я забуду,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Times New Roman" pitchFamily="18" charset="0"/>
              </a:rPr>
              <a:t>          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Times New Roman" pitchFamily="18" charset="0"/>
              </a:rPr>
              <a:t>покажи – и я запомню, </a:t>
            </a:r>
          </a:p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Times New Roman" pitchFamily="18" charset="0"/>
              </a:rPr>
              <a:t>сделай со мной - и я научусь!»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Times New Roman" pitchFamily="18" charset="0"/>
              </a:rPr>
              <a:t>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Times New Roman" pitchFamily="18" charset="0"/>
              </a:rPr>
              <a:t>Только через  деятельность совместно с детьми, можно познать новое и неизведанное и научиться творить в настоящем.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85728"/>
            <a:ext cx="3876675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7" descr="cvetki-157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500570"/>
            <a:ext cx="2286000" cy="2514600"/>
          </a:xfrm>
          <a:prstGeom prst="rect">
            <a:avLst/>
          </a:prstGeom>
          <a:noFill/>
        </p:spPr>
      </p:pic>
      <p:pic>
        <p:nvPicPr>
          <p:cNvPr id="7" name="Picture 6" descr="ornament-12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3119423" y="4381511"/>
            <a:ext cx="3333750" cy="571472"/>
          </a:xfrm>
          <a:prstGeom prst="rect">
            <a:avLst/>
          </a:prstGeom>
          <a:noFill/>
        </p:spPr>
      </p:pic>
      <p:pic>
        <p:nvPicPr>
          <p:cNvPr id="8" name="Picture 6" descr="ornament-12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3190861" y="1381139"/>
            <a:ext cx="3333750" cy="571472"/>
          </a:xfrm>
          <a:prstGeom prst="rect">
            <a:avLst/>
          </a:prstGeom>
          <a:noFill/>
        </p:spPr>
      </p:pic>
      <p:pic>
        <p:nvPicPr>
          <p:cNvPr id="10" name="Picture 6" descr="ornament-12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>
            <a:off x="4714876" y="0"/>
            <a:ext cx="3333750" cy="571472"/>
          </a:xfrm>
          <a:prstGeom prst="rect">
            <a:avLst/>
          </a:prstGeom>
          <a:noFill/>
        </p:spPr>
      </p:pic>
      <p:pic>
        <p:nvPicPr>
          <p:cNvPr id="11" name="Picture 6" descr="ornament-12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>
            <a:off x="5429256" y="0"/>
            <a:ext cx="3333750" cy="571472"/>
          </a:xfrm>
          <a:prstGeom prst="rect">
            <a:avLst/>
          </a:prstGeom>
          <a:noFill/>
        </p:spPr>
      </p:pic>
      <p:pic>
        <p:nvPicPr>
          <p:cNvPr id="13" name="Picture 6" descr="ornament-12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>
            <a:off x="4643438" y="6072206"/>
            <a:ext cx="3333750" cy="571472"/>
          </a:xfrm>
          <a:prstGeom prst="rect">
            <a:avLst/>
          </a:prstGeom>
          <a:noFill/>
        </p:spPr>
      </p:pic>
      <p:pic>
        <p:nvPicPr>
          <p:cNvPr id="14" name="Picture 6" descr="ornament-12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6977075" y="1595429"/>
            <a:ext cx="3333750" cy="571472"/>
          </a:xfrm>
          <a:prstGeom prst="rect">
            <a:avLst/>
          </a:prstGeom>
          <a:noFill/>
        </p:spPr>
      </p:pic>
      <p:pic>
        <p:nvPicPr>
          <p:cNvPr id="15" name="Picture 6" descr="ornament-12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6977075" y="4524387"/>
            <a:ext cx="3333750" cy="571472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214282" y="928670"/>
            <a:ext cx="533264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Педагогический   стаж   -  </a:t>
            </a:r>
            <a:r>
              <a:rPr lang="ru-RU" sz="4000" dirty="0" smtClean="0"/>
              <a:t>19  </a:t>
            </a:r>
            <a:r>
              <a:rPr lang="ru-RU" sz="4000" dirty="0" smtClean="0"/>
              <a:t>лет.</a:t>
            </a:r>
          </a:p>
          <a:p>
            <a:r>
              <a:rPr lang="ru-RU" sz="4000" dirty="0" smtClean="0"/>
              <a:t>Окончила  Тверской  Государственный  </a:t>
            </a:r>
          </a:p>
          <a:p>
            <a:r>
              <a:rPr lang="ru-RU" sz="4000" dirty="0" smtClean="0"/>
              <a:t>Университет   по  специальности  биолог, </a:t>
            </a:r>
          </a:p>
          <a:p>
            <a:r>
              <a:rPr lang="ru-RU" sz="4000" dirty="0" smtClean="0"/>
              <a:t>преподаватель </a:t>
            </a:r>
          </a:p>
          <a:p>
            <a:r>
              <a:rPr lang="ru-RU" sz="4000" dirty="0" smtClean="0"/>
              <a:t>в   2005  году.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liniia-68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4267200" cy="409575"/>
          </a:xfrm>
          <a:prstGeom prst="rect">
            <a:avLst/>
          </a:prstGeom>
          <a:noFill/>
        </p:spPr>
      </p:pic>
      <p:pic>
        <p:nvPicPr>
          <p:cNvPr id="4" name="Picture 12" descr="liniia-68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0"/>
            <a:ext cx="4267200" cy="409575"/>
          </a:xfrm>
          <a:prstGeom prst="rect">
            <a:avLst/>
          </a:prstGeom>
          <a:noFill/>
        </p:spPr>
      </p:pic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0" y="357166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0" y="428604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54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Я -  это  моя  </a:t>
            </a:r>
            <a:r>
              <a:rPr kumimoji="0" lang="ru-RU" sz="540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семьЯ</a:t>
            </a:r>
            <a:r>
              <a:rPr kumimoji="0" lang="ru-RU" sz="54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!</a:t>
            </a:r>
            <a:endParaRPr kumimoji="0" lang="ru-RU" sz="5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2050" name="Picture 2" descr="I:\IMG_00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90036">
            <a:off x="221975" y="1646065"/>
            <a:ext cx="2477368" cy="2026752"/>
          </a:xfrm>
          <a:prstGeom prst="rect">
            <a:avLst/>
          </a:prstGeom>
          <a:noFill/>
        </p:spPr>
      </p:pic>
      <p:pic>
        <p:nvPicPr>
          <p:cNvPr id="2051" name="Picture 3" descr="I:\IMG_00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87948">
            <a:off x="6115271" y="1636494"/>
            <a:ext cx="2783120" cy="2135718"/>
          </a:xfrm>
          <a:prstGeom prst="rect">
            <a:avLst/>
          </a:prstGeom>
          <a:noFill/>
        </p:spPr>
      </p:pic>
      <p:pic>
        <p:nvPicPr>
          <p:cNvPr id="2052" name="Picture 4" descr="I:\S73013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1357298"/>
            <a:ext cx="3276555" cy="2457416"/>
          </a:xfrm>
          <a:prstGeom prst="rect">
            <a:avLst/>
          </a:prstGeom>
          <a:noFill/>
        </p:spPr>
      </p:pic>
      <p:pic>
        <p:nvPicPr>
          <p:cNvPr id="2053" name="Picture 5" descr="I:\IMG_02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32388">
            <a:off x="253277" y="3868174"/>
            <a:ext cx="3255077" cy="2441532"/>
          </a:xfrm>
          <a:prstGeom prst="rect">
            <a:avLst/>
          </a:prstGeom>
          <a:noFill/>
        </p:spPr>
      </p:pic>
      <p:pic>
        <p:nvPicPr>
          <p:cNvPr id="2055" name="Picture 7" descr="I:\IMG_038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24485">
            <a:off x="5782700" y="4055084"/>
            <a:ext cx="3055707" cy="2362550"/>
          </a:xfrm>
          <a:prstGeom prst="rect">
            <a:avLst/>
          </a:prstGeom>
          <a:noFill/>
        </p:spPr>
      </p:pic>
      <p:pic>
        <p:nvPicPr>
          <p:cNvPr id="2054" name="Picture 6" descr="I:\IMG_102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3212703" y="4073917"/>
            <a:ext cx="2874110" cy="2155780"/>
          </a:xfrm>
          <a:prstGeom prst="rect">
            <a:avLst/>
          </a:prstGeom>
          <a:noFill/>
        </p:spPr>
      </p:pic>
      <p:pic>
        <p:nvPicPr>
          <p:cNvPr id="12" name="Picture 12" descr="liniia-68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448425"/>
            <a:ext cx="4267200" cy="409575"/>
          </a:xfrm>
          <a:prstGeom prst="rect">
            <a:avLst/>
          </a:prstGeom>
          <a:noFill/>
        </p:spPr>
      </p:pic>
      <p:pic>
        <p:nvPicPr>
          <p:cNvPr id="13" name="Picture 12" descr="liniia-68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6448425"/>
            <a:ext cx="4267200" cy="409575"/>
          </a:xfrm>
          <a:prstGeom prst="rect">
            <a:avLst/>
          </a:prstGeom>
          <a:noFill/>
        </p:spPr>
      </p:pic>
      <p:pic>
        <p:nvPicPr>
          <p:cNvPr id="14" name="Picture 12" descr="liniia-68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6938993" y="1919285"/>
            <a:ext cx="4267200" cy="428629"/>
          </a:xfrm>
          <a:prstGeom prst="rect">
            <a:avLst/>
          </a:prstGeom>
          <a:noFill/>
        </p:spPr>
      </p:pic>
      <p:pic>
        <p:nvPicPr>
          <p:cNvPr id="15" name="Picture 12" descr="liniia-68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6867555" y="4438649"/>
            <a:ext cx="4267200" cy="571504"/>
          </a:xfrm>
          <a:prstGeom prst="rect">
            <a:avLst/>
          </a:prstGeom>
          <a:noFill/>
        </p:spPr>
      </p:pic>
      <p:pic>
        <p:nvPicPr>
          <p:cNvPr id="16" name="Picture 12" descr="liniia-68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1919303" y="1919303"/>
            <a:ext cx="4267200" cy="428594"/>
          </a:xfrm>
          <a:prstGeom prst="rect">
            <a:avLst/>
          </a:prstGeom>
          <a:noFill/>
        </p:spPr>
      </p:pic>
      <p:pic>
        <p:nvPicPr>
          <p:cNvPr id="17" name="Picture 12" descr="liniia-68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1919303" y="4510103"/>
            <a:ext cx="4267200" cy="428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714356"/>
            <a:ext cx="92140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i="1" dirty="0" smtClean="0">
                <a:solidFill>
                  <a:srgbClr val="FF0000"/>
                </a:solidFill>
              </a:rPr>
              <a:t>Я – это  моя  работа.  </a:t>
            </a:r>
            <a:endParaRPr lang="ru-RU" sz="6000" i="1" dirty="0">
              <a:solidFill>
                <a:srgbClr val="FF0000"/>
              </a:solidFill>
            </a:endParaRPr>
          </a:p>
        </p:txBody>
      </p:sp>
      <p:pic>
        <p:nvPicPr>
          <p:cNvPr id="4" name="Picture 10" descr="liniia-69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15082"/>
            <a:ext cx="4800600" cy="642918"/>
          </a:xfrm>
          <a:prstGeom prst="rect">
            <a:avLst/>
          </a:prstGeom>
          <a:noFill/>
        </p:spPr>
      </p:pic>
      <p:pic>
        <p:nvPicPr>
          <p:cNvPr id="5" name="Picture 10" descr="liniia-69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6215082"/>
            <a:ext cx="4800600" cy="642918"/>
          </a:xfrm>
          <a:prstGeom prst="rect">
            <a:avLst/>
          </a:prstGeom>
          <a:noFill/>
        </p:spPr>
      </p:pic>
      <p:pic>
        <p:nvPicPr>
          <p:cNvPr id="3074" name="Picture 2" descr="I:\SL2759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43050"/>
            <a:ext cx="2952771" cy="2214578"/>
          </a:xfrm>
          <a:prstGeom prst="rect">
            <a:avLst/>
          </a:prstGeom>
          <a:noFill/>
        </p:spPr>
      </p:pic>
      <p:pic>
        <p:nvPicPr>
          <p:cNvPr id="3075" name="Picture 3" descr="I:\SL2759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9501286" y="-7501014"/>
            <a:ext cx="2400000" cy="1800000"/>
          </a:xfrm>
          <a:prstGeom prst="rect">
            <a:avLst/>
          </a:prstGeom>
          <a:noFill/>
        </p:spPr>
      </p:pic>
      <p:pic>
        <p:nvPicPr>
          <p:cNvPr id="3077" name="Picture 5" descr="I:\SL2759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0058400" y="-7543800"/>
            <a:ext cx="2400000" cy="1800000"/>
          </a:xfrm>
          <a:prstGeom prst="rect">
            <a:avLst/>
          </a:prstGeom>
          <a:noFill/>
        </p:spPr>
      </p:pic>
      <p:pic>
        <p:nvPicPr>
          <p:cNvPr id="21" name="Picture 8" descr="I:\SL2759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2571744"/>
            <a:ext cx="3071834" cy="2428892"/>
          </a:xfrm>
          <a:prstGeom prst="rect">
            <a:avLst/>
          </a:prstGeom>
          <a:noFill/>
        </p:spPr>
      </p:pic>
      <p:pic>
        <p:nvPicPr>
          <p:cNvPr id="22" name="Picture 10" descr="liniia-69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00600" cy="642918"/>
          </a:xfrm>
          <a:prstGeom prst="rect">
            <a:avLst/>
          </a:prstGeom>
          <a:noFill/>
        </p:spPr>
      </p:pic>
      <p:pic>
        <p:nvPicPr>
          <p:cNvPr id="23" name="Picture 10" descr="liniia-69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0"/>
            <a:ext cx="4800600" cy="642918"/>
          </a:xfrm>
          <a:prstGeom prst="rect">
            <a:avLst/>
          </a:prstGeom>
          <a:noFill/>
        </p:spPr>
      </p:pic>
      <p:pic>
        <p:nvPicPr>
          <p:cNvPr id="3082" name="Picture 10" descr="I:\SL2782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3429000"/>
            <a:ext cx="3360017" cy="24885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ornament-12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333750" cy="476250"/>
          </a:xfrm>
          <a:prstGeom prst="rect">
            <a:avLst/>
          </a:prstGeom>
          <a:noFill/>
        </p:spPr>
      </p:pic>
      <p:pic>
        <p:nvPicPr>
          <p:cNvPr id="18" name="Picture 6" descr="ornament-12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42852"/>
            <a:ext cx="3333750" cy="476250"/>
          </a:xfrm>
          <a:prstGeom prst="rect">
            <a:avLst/>
          </a:prstGeom>
          <a:noFill/>
        </p:spPr>
      </p:pic>
      <p:pic>
        <p:nvPicPr>
          <p:cNvPr id="19" name="Picture 6" descr="ornament-12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0250" y="214290"/>
            <a:ext cx="3333750" cy="476250"/>
          </a:xfrm>
          <a:prstGeom prst="rect">
            <a:avLst/>
          </a:prstGeom>
          <a:noFill/>
        </p:spPr>
      </p:pic>
      <p:pic>
        <p:nvPicPr>
          <p:cNvPr id="20" name="Picture 6" descr="ornament-12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191389" y="1738305"/>
            <a:ext cx="3333750" cy="571472"/>
          </a:xfrm>
          <a:prstGeom prst="rect">
            <a:avLst/>
          </a:prstGeom>
          <a:noFill/>
        </p:spPr>
      </p:pic>
      <p:pic>
        <p:nvPicPr>
          <p:cNvPr id="21" name="Picture 6" descr="ornament-12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-1381139" y="1666867"/>
            <a:ext cx="3333750" cy="571472"/>
          </a:xfrm>
          <a:prstGeom prst="rect">
            <a:avLst/>
          </a:prstGeom>
          <a:noFill/>
        </p:spPr>
      </p:pic>
      <p:pic>
        <p:nvPicPr>
          <p:cNvPr id="4099" name="Picture 3" descr="I:\IMG_0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500174"/>
            <a:ext cx="4401067" cy="3301103"/>
          </a:xfrm>
          <a:prstGeom prst="rect">
            <a:avLst/>
          </a:prstGeom>
          <a:noFill/>
        </p:spPr>
      </p:pic>
      <p:pic>
        <p:nvPicPr>
          <p:cNvPr id="4100" name="Picture 4" descr="I:\Изображение 1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92157">
            <a:off x="5690862" y="3557622"/>
            <a:ext cx="3215491" cy="2411618"/>
          </a:xfrm>
          <a:prstGeom prst="rect">
            <a:avLst/>
          </a:prstGeom>
          <a:noFill/>
        </p:spPr>
      </p:pic>
      <p:pic>
        <p:nvPicPr>
          <p:cNvPr id="4098" name="Picture 2" descr="I:\Изображение 1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709990">
            <a:off x="214282" y="3500438"/>
            <a:ext cx="3161141" cy="2370856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857224" y="642918"/>
            <a:ext cx="80098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i="1" dirty="0" smtClean="0">
                <a:solidFill>
                  <a:srgbClr val="FF0000"/>
                </a:solidFill>
              </a:rPr>
              <a:t>Я  -  это  мои  увлечения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6" name="Picture 6" descr="ornament-12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81750"/>
            <a:ext cx="3333750" cy="476250"/>
          </a:xfrm>
          <a:prstGeom prst="rect">
            <a:avLst/>
          </a:prstGeom>
          <a:noFill/>
        </p:spPr>
      </p:pic>
      <p:pic>
        <p:nvPicPr>
          <p:cNvPr id="27" name="Picture 6" descr="ornament-12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6381750"/>
            <a:ext cx="3333750" cy="476250"/>
          </a:xfrm>
          <a:prstGeom prst="rect">
            <a:avLst/>
          </a:prstGeom>
          <a:noFill/>
        </p:spPr>
      </p:pic>
      <p:pic>
        <p:nvPicPr>
          <p:cNvPr id="28" name="Picture 6" descr="ornament-12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0250" y="6381750"/>
            <a:ext cx="3333750" cy="476250"/>
          </a:xfrm>
          <a:prstGeom prst="rect">
            <a:avLst/>
          </a:prstGeom>
          <a:noFill/>
        </p:spPr>
      </p:pic>
      <p:pic>
        <p:nvPicPr>
          <p:cNvPr id="29" name="Picture 6" descr="ornament-12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-1381139" y="4905389"/>
            <a:ext cx="3333750" cy="571472"/>
          </a:xfrm>
          <a:prstGeom prst="rect">
            <a:avLst/>
          </a:prstGeom>
          <a:noFill/>
        </p:spPr>
      </p:pic>
      <p:pic>
        <p:nvPicPr>
          <p:cNvPr id="30" name="Picture 6" descr="ornament-12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191389" y="4524387"/>
            <a:ext cx="3333750" cy="571472"/>
          </a:xfrm>
          <a:prstGeom prst="rect">
            <a:avLst/>
          </a:prstGeom>
          <a:noFill/>
        </p:spPr>
      </p:pic>
      <p:pic>
        <p:nvPicPr>
          <p:cNvPr id="31" name="Picture 18" descr="babochkia-28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8734674">
            <a:off x="7171890" y="1838789"/>
            <a:ext cx="1285875" cy="838200"/>
          </a:xfrm>
          <a:prstGeom prst="rect">
            <a:avLst/>
          </a:prstGeom>
          <a:noFill/>
        </p:spPr>
      </p:pic>
      <p:pic>
        <p:nvPicPr>
          <p:cNvPr id="32" name="Picture 19" descr="babochkia-288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565674">
            <a:off x="4410628" y="5433990"/>
            <a:ext cx="847725" cy="762000"/>
          </a:xfrm>
          <a:prstGeom prst="rect">
            <a:avLst/>
          </a:prstGeom>
          <a:noFill/>
        </p:spPr>
      </p:pic>
      <p:pic>
        <p:nvPicPr>
          <p:cNvPr id="33" name="Picture 22" descr="babochkia-502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785786" y="3143248"/>
            <a:ext cx="722312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000372"/>
            <a:ext cx="77517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Спасибо  за  внимание!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7" name="Picture 10" descr="f858b78682672d6099b90d0dc032ffb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316912" cy="804862"/>
          </a:xfrm>
          <a:prstGeom prst="rect">
            <a:avLst/>
          </a:prstGeom>
          <a:noFill/>
        </p:spPr>
      </p:pic>
      <p:pic>
        <p:nvPicPr>
          <p:cNvPr id="9" name="Picture 10" descr="f858b78682672d6099b90d0dc032ffb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500034" y="5643578"/>
            <a:ext cx="8316912" cy="857256"/>
          </a:xfrm>
          <a:prstGeom prst="rect">
            <a:avLst/>
          </a:prstGeom>
          <a:noFill/>
        </p:spPr>
      </p:pic>
      <p:pic>
        <p:nvPicPr>
          <p:cNvPr id="10" name="Picture 16" descr="proshanie-10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572008"/>
            <a:ext cx="950913" cy="6731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143240" y="4286256"/>
            <a:ext cx="34382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До  встречи!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2" name="Picture 14" descr="multyashki-226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85784" y="1785926"/>
            <a:ext cx="1968500" cy="2362200"/>
          </a:xfrm>
          <a:prstGeom prst="rect">
            <a:avLst/>
          </a:prstGeom>
          <a:noFill/>
        </p:spPr>
      </p:pic>
      <p:pic>
        <p:nvPicPr>
          <p:cNvPr id="13" name="Picture 15" descr="multyashki-222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58050" y="1785926"/>
            <a:ext cx="1885950" cy="2571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447</TotalTime>
  <Words>125</Words>
  <Application>Microsoft Office PowerPoint</Application>
  <PresentationFormat>Экран (4:3)</PresentationFormat>
  <Paragraphs>24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Справедливость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school №2</dc:creator>
  <cp:lastModifiedBy>ДОМ</cp:lastModifiedBy>
  <cp:revision>51</cp:revision>
  <dcterms:created xsi:type="dcterms:W3CDTF">2011-02-15T02:49:40Z</dcterms:created>
  <dcterms:modified xsi:type="dcterms:W3CDTF">2016-12-13T03:38:22Z</dcterms:modified>
</cp:coreProperties>
</file>