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4" r:id="rId3"/>
    <p:sldId id="264" r:id="rId4"/>
    <p:sldId id="268" r:id="rId5"/>
    <p:sldId id="278" r:id="rId6"/>
    <p:sldId id="285" r:id="rId7"/>
    <p:sldId id="284" r:id="rId8"/>
    <p:sldId id="287" r:id="rId9"/>
    <p:sldId id="28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73" y="-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7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>
              <a:solidFill>
                <a:srgbClr val="FF0000"/>
              </a:solidFill>
              <a:latin typeface="a_AlternaSw" panose="020B0706020207050204" pitchFamily="34" charset="-52"/>
            </a:endParaRPr>
          </a:p>
          <a:p>
            <a:endParaRPr lang="ru-RU" b="1" dirty="0">
              <a:solidFill>
                <a:srgbClr val="FF0000"/>
              </a:solidFill>
              <a:latin typeface="a_AlternaSw" panose="020B0706020207050204" pitchFamily="34" charset="-52"/>
            </a:endParaRPr>
          </a:p>
          <a:p>
            <a:endParaRPr lang="ru-RU" dirty="0">
              <a:latin typeface="a_AlternaSw" panose="020B0706020207050204" pitchFamily="34" charset="-52"/>
            </a:endParaRP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871192" y="4272677"/>
            <a:ext cx="7272808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урока: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«Как правильно написать письмо.»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98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истратор\Desktop\Art-classical-letter-paper-free-ppt-background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80" y="-54422"/>
            <a:ext cx="9159280" cy="6896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0466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1916832"/>
            <a:ext cx="5382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a_BodoniOrtoTitul" panose="02070A03090706020303" pitchFamily="18" charset="-52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a_BodoniOrtoTitul" panose="02070A03090706020303" pitchFamily="18" charset="-52"/>
            </a:endParaRPr>
          </a:p>
          <a:p>
            <a:pPr marL="285750" indent="-285750"/>
            <a:endParaRPr lang="ru-RU" dirty="0">
              <a:latin typeface="a_BodoniOrtoTitul" panose="02070A03090706020303" pitchFamily="18" charset="-52"/>
            </a:endParaRPr>
          </a:p>
          <a:p>
            <a:endParaRPr lang="ru-RU" dirty="0" smtClean="0">
              <a:latin typeface="a_BodoniOrtoTitul" panose="02070A03090706020303" pitchFamily="18" charset="-52"/>
            </a:endParaRPr>
          </a:p>
          <a:p>
            <a:endParaRPr lang="ru-RU" dirty="0">
              <a:effectLst/>
              <a:latin typeface="a_BodoniOrtoTitul" panose="02070A03090706020303" pitchFamily="18" charset="-52"/>
            </a:endParaRPr>
          </a:p>
        </p:txBody>
      </p:sp>
      <p:pic>
        <p:nvPicPr>
          <p:cNvPr id="3074" name="Picture 2" descr="http://rostov-rod-vzv.com/images/stories/letter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2564904"/>
            <a:ext cx="4857750" cy="4005064"/>
          </a:xfrm>
          <a:prstGeom prst="rect">
            <a:avLst/>
          </a:prstGeom>
          <a:noFill/>
        </p:spPr>
      </p:pic>
      <p:pic>
        <p:nvPicPr>
          <p:cNvPr id="6" name="Picture 4" descr="Без имени-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3" y="188640"/>
            <a:ext cx="5364087" cy="3384375"/>
          </a:xfrm>
          <a:prstGeom prst="rect">
            <a:avLst/>
          </a:prstGeom>
          <a:noFill/>
        </p:spPr>
      </p:pic>
      <p:pic>
        <p:nvPicPr>
          <p:cNvPr id="8" name="Picture 6" descr="Без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 descr="Без 2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224" y="3356992"/>
            <a:ext cx="2305050" cy="3213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2538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149080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чтал</a:t>
            </a:r>
            <a:r>
              <a:rPr lang="ru-RU" sz="3600" b="1" dirty="0" smtClean="0">
                <a:solidFill>
                  <a:srgbClr val="FF0000"/>
                </a:solidFill>
              </a:rPr>
              <a:t>ьо</a:t>
            </a:r>
            <a:r>
              <a:rPr lang="ru-RU" sz="3600" b="1" dirty="0" smtClean="0"/>
              <a:t>н, 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чтовый ящик, п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/>
              <a:t>сьмо, т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л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гра</a:t>
            </a:r>
            <a:r>
              <a:rPr lang="ru-RU" sz="3600" b="1" dirty="0" smtClean="0">
                <a:solidFill>
                  <a:srgbClr val="FF0000"/>
                </a:solidFill>
              </a:rPr>
              <a:t>мм</a:t>
            </a:r>
            <a:r>
              <a:rPr lang="ru-RU" sz="3600" b="1" dirty="0" smtClean="0"/>
              <a:t>а, г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зета, журнал, почтамт, 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сылка, б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нд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роль, ден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жный п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вод </a:t>
            </a:r>
            <a:endParaRPr lang="ru-RU" sz="3600" b="1" dirty="0"/>
          </a:p>
        </p:txBody>
      </p:sp>
      <p:pic>
        <p:nvPicPr>
          <p:cNvPr id="6" name="Picture 3" descr="bscap0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464519" cy="261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bscap0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38044" y="0"/>
            <a:ext cx="2205956" cy="254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43808" y="836712"/>
            <a:ext cx="3581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Готовимся к ЕГЭ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08304" y="2780928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Адреса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т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2780928"/>
            <a:ext cx="1491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Адреса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нт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212976"/>
            <a:ext cx="4139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itchFamily="34" charset="0"/>
                <a:cs typeface="Angsana New" pitchFamily="18" charset="-34"/>
              </a:rPr>
              <a:t>Лицо, посылающее почтовое </a:t>
            </a:r>
          </a:p>
          <a:p>
            <a:r>
              <a:rPr lang="ru-RU" dirty="0" smtClean="0">
                <a:latin typeface="Arial Black" pitchFamily="34" charset="0"/>
                <a:cs typeface="Angsana New" pitchFamily="18" charset="-34"/>
              </a:rPr>
              <a:t>или телеграфное </a:t>
            </a:r>
          </a:p>
          <a:p>
            <a:r>
              <a:rPr lang="ru-RU" dirty="0" smtClean="0">
                <a:latin typeface="Arial Black" pitchFamily="34" charset="0"/>
                <a:cs typeface="Angsana New" pitchFamily="18" charset="-34"/>
              </a:rPr>
              <a:t>отправление, отправитель</a:t>
            </a:r>
            <a:r>
              <a:rPr lang="ru-RU" dirty="0" smtClean="0"/>
              <a:t> 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3212976"/>
            <a:ext cx="37981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itchFamily="34" charset="0"/>
                <a:cs typeface="Aparajita" pitchFamily="34" charset="0"/>
              </a:rPr>
              <a:t>Лицо, получающее почтовое или телеграфное отправление, получатель</a:t>
            </a:r>
            <a:endParaRPr lang="ru-RU" dirty="0">
              <a:latin typeface="Arial Black" pitchFamily="34" charset="0"/>
              <a:cs typeface="Aparajit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43808" y="2204864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паронимы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53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истратор\Desktop\30654803_62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69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47083" y="908720"/>
            <a:ext cx="4248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Виды </a:t>
            </a:r>
            <a:r>
              <a:rPr lang="ru-RU" sz="4400" b="1" dirty="0" smtClean="0">
                <a:solidFill>
                  <a:srgbClr val="C00000"/>
                </a:solidFill>
              </a:rPr>
              <a:t>писем: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11560" y="2095500"/>
            <a:ext cx="8193024" cy="434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Деловое</a:t>
            </a:r>
            <a:r>
              <a:rPr lang="ru-RU" sz="40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</a:t>
            </a:r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Личное 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письмо-поздравление     письмо-рассказ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письмо-просьба  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благодарственное письмо 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</a:t>
            </a: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195736" y="2005445"/>
            <a:ext cx="12954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12772" y="1967345"/>
            <a:ext cx="9906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6959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75656" y="0"/>
            <a:ext cx="6120680" cy="6206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Композиция письма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764704"/>
            <a:ext cx="2736304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Основные части письма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764704"/>
            <a:ext cx="3491880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Речевые формулы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764704"/>
            <a:ext cx="2664296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Содержание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1412776"/>
            <a:ext cx="2736304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Введение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420888"/>
            <a:ext cx="2736304" cy="1872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Основная часть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4293096"/>
            <a:ext cx="2736304" cy="25649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Заключение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87824" y="1412776"/>
            <a:ext cx="2664296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1.Приветствие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2.Обращение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3.Место написания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52120" y="1412776"/>
            <a:ext cx="349188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Здравствуйте!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Привет!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Уважаемый…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Пишу Вам из деревни…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87824" y="2420888"/>
            <a:ext cx="2664296" cy="18722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Изложение информации, с которой хочется поделиться автор.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Сообщение интересующей информации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52120" y="2564904"/>
            <a:ext cx="3491880" cy="17281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Рад сообщить…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Хотел бы сказать…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Новостей немного…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Ты спрашиваешь, что у нас нового….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87824" y="4293096"/>
            <a:ext cx="2664296" cy="25649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1.Прощание с адресатом, в котором выражается благодарность.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2.Дата написания, подпись.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3.</a:t>
            </a:r>
            <a:r>
              <a:rPr lang="en-US" sz="1600" dirty="0" smtClean="0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r>
              <a:rPr lang="en-US" sz="1600" dirty="0" smtClean="0">
                <a:solidFill>
                  <a:srgbClr val="002060"/>
                </a:solidFill>
                <a:latin typeface="Arial Black" pitchFamily="34" charset="0"/>
              </a:rPr>
              <a:t>S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. (постскриптум)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Информация, которую забыли написать в письме.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52120" y="4293096"/>
            <a:ext cx="3491880" cy="25649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 уважением…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До свидания!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Передавай привет..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 Black" pitchFamily="34" charset="0"/>
              </a:rPr>
              <a:t>P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r>
              <a:rPr lang="en-US" dirty="0" smtClean="0">
                <a:solidFill>
                  <a:srgbClr val="002060"/>
                </a:solidFill>
                <a:latin typeface="Arial Black" pitchFamily="34" charset="0"/>
              </a:rPr>
              <a:t>S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. Да, забыл сказать, что….</a:t>
            </a:r>
          </a:p>
          <a:p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93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836712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Arial Black" pitchFamily="34" charset="0"/>
              </a:rPr>
              <a:t>От кого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Иванова И.И.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u="sng" dirty="0" smtClean="0">
                <a:solidFill>
                  <a:srgbClr val="002060"/>
                </a:solidFill>
                <a:latin typeface="Arial Black" pitchFamily="34" charset="0"/>
              </a:rPr>
              <a:t>Откуда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г.Тверь, ул. Речная, д. 4, кв. 1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почтовый индекс   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     </a:t>
            </a:r>
          </a:p>
          <a:p>
            <a:pPr>
              <a:lnSpc>
                <a:spcPct val="105000"/>
              </a:lnSpc>
              <a:defRPr/>
            </a:pPr>
            <a:endParaRPr lang="ru-RU" sz="20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      </a:t>
            </a:r>
            <a:r>
              <a:rPr lang="ru-RU" sz="2000" b="1" u="sng" dirty="0" smtClean="0">
                <a:solidFill>
                  <a:srgbClr val="002060"/>
                </a:solidFill>
                <a:latin typeface="Arial Black" pitchFamily="34" charset="0"/>
              </a:rPr>
              <a:t>Кому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Ивановой Ольге Ивановне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      </a:t>
            </a:r>
            <a:r>
              <a:rPr lang="ru-RU" sz="2000" b="1" u="sng" dirty="0" smtClean="0">
                <a:solidFill>
                  <a:srgbClr val="002060"/>
                </a:solidFill>
                <a:latin typeface="Arial Black" pitchFamily="34" charset="0"/>
              </a:rPr>
              <a:t>Куда 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г.Москва, ул. Парковая, д.5, кв.1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почтовый индекс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 </a:t>
            </a:r>
          </a:p>
          <a:p>
            <a:pPr>
              <a:lnSpc>
                <a:spcPct val="105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   </a:t>
            </a:r>
            <a:endParaRPr lang="ru-RU" sz="2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916832"/>
            <a:ext cx="208823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170043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3429000"/>
            <a:ext cx="230425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107014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19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3770" y="476672"/>
            <a:ext cx="5418150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8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Домашнее задание: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Творческая работа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Написать письмо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бойцу на фронт из будущего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C:\Users\Администратор\Desktop\tumblr_nl3r7gpCfn1siucwxo1_128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6156176" cy="2695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19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ZAM\Desktop\к уроку о вов\схема сборки письма-треугольника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6408712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7119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i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21121" y="476672"/>
            <a:ext cx="5443477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Учитель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русского языка и литературы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Галимович</a:t>
            </a:r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С.В.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МОУ СОШ №2 п.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спирово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Тверской области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C:\Users\Администратор\Desktop\tumblr_nl3r7gpCfn1siucwxo1_128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6156176" cy="26957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119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253</Words>
  <Application>Microsoft Office PowerPoint</Application>
  <PresentationFormat>Экран 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68</cp:revision>
  <dcterms:created xsi:type="dcterms:W3CDTF">2015-11-15T19:22:58Z</dcterms:created>
  <dcterms:modified xsi:type="dcterms:W3CDTF">2019-11-25T09:45:17Z</dcterms:modified>
</cp:coreProperties>
</file>