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9" r:id="rId12"/>
    <p:sldId id="267" r:id="rId13"/>
    <p:sldId id="268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DB92C-E2AD-447B-B58B-DCFB042F98D8}" type="datetimeFigureOut">
              <a:rPr lang="ru-RU" smtClean="0"/>
              <a:pPr/>
              <a:t>02.09.2012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2F4F9-AAC4-484D-957E-4CD857295B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DB92C-E2AD-447B-B58B-DCFB042F98D8}" type="datetimeFigureOut">
              <a:rPr lang="ru-RU" smtClean="0"/>
              <a:pPr/>
              <a:t>02.09.2012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2F4F9-AAC4-484D-957E-4CD857295B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DB92C-E2AD-447B-B58B-DCFB042F98D8}" type="datetimeFigureOut">
              <a:rPr lang="ru-RU" smtClean="0"/>
              <a:pPr/>
              <a:t>02.09.2012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2F4F9-AAC4-484D-957E-4CD857295B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DB92C-E2AD-447B-B58B-DCFB042F98D8}" type="datetimeFigureOut">
              <a:rPr lang="ru-RU" smtClean="0"/>
              <a:pPr/>
              <a:t>02.09.2012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2F4F9-AAC4-484D-957E-4CD857295B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DB92C-E2AD-447B-B58B-DCFB042F98D8}" type="datetimeFigureOut">
              <a:rPr lang="ru-RU" smtClean="0"/>
              <a:pPr/>
              <a:t>02.09.2012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2F4F9-AAC4-484D-957E-4CD857295B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DB92C-E2AD-447B-B58B-DCFB042F98D8}" type="datetimeFigureOut">
              <a:rPr lang="ru-RU" smtClean="0"/>
              <a:pPr/>
              <a:t>02.09.2012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2F4F9-AAC4-484D-957E-4CD857295B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DB92C-E2AD-447B-B58B-DCFB042F98D8}" type="datetimeFigureOut">
              <a:rPr lang="ru-RU" smtClean="0"/>
              <a:pPr/>
              <a:t>02.09.2012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2F4F9-AAC4-484D-957E-4CD857295B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DB92C-E2AD-447B-B58B-DCFB042F98D8}" type="datetimeFigureOut">
              <a:rPr lang="ru-RU" smtClean="0"/>
              <a:pPr/>
              <a:t>02.09.2012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2F4F9-AAC4-484D-957E-4CD857295B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DB92C-E2AD-447B-B58B-DCFB042F98D8}" type="datetimeFigureOut">
              <a:rPr lang="ru-RU" smtClean="0"/>
              <a:pPr/>
              <a:t>02.09.2012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2F4F9-AAC4-484D-957E-4CD857295B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DB92C-E2AD-447B-B58B-DCFB042F98D8}" type="datetimeFigureOut">
              <a:rPr lang="ru-RU" smtClean="0"/>
              <a:pPr/>
              <a:t>02.09.2012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2F4F9-AAC4-484D-957E-4CD857295B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DB92C-E2AD-447B-B58B-DCFB042F98D8}" type="datetimeFigureOut">
              <a:rPr lang="ru-RU" smtClean="0"/>
              <a:pPr/>
              <a:t>02.09.2012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2F4F9-AAC4-484D-957E-4CD857295B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3DB92C-E2AD-447B-B58B-DCFB042F98D8}" type="datetimeFigureOut">
              <a:rPr lang="ru-RU" smtClean="0"/>
              <a:pPr/>
              <a:t>02.09.2012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32F4F9-AAC4-484D-957E-4CD857295B8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b="1" i="1" dirty="0" smtClean="0">
                <a:solidFill>
                  <a:schemeClr val="tx2"/>
                </a:solidFill>
              </a:rPr>
              <a:t>Будем добрее!</a:t>
            </a:r>
            <a:endParaRPr lang="ru-RU" sz="8000" b="1" i="1" dirty="0">
              <a:solidFill>
                <a:schemeClr val="tx2"/>
              </a:solidFill>
            </a:endParaRPr>
          </a:p>
        </p:txBody>
      </p:sp>
      <p:pic>
        <p:nvPicPr>
          <p:cNvPr id="4" name="Содержимое 3" descr="8f688998804b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85918" y="1571612"/>
            <a:ext cx="5214973" cy="4714908"/>
          </a:xfrm>
          <a:ln w="19050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bliqueBottomLeft"/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Добро и зло\пож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4411739" cy="292893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9219" name="Picture 3" descr="D:\Добро и зло\спасибо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3000372"/>
            <a:ext cx="4184442" cy="35719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Добро и зло\до с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5063900" cy="335758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1267" name="Picture 3" descr="D:\Добро и зло\16931515932083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2071678"/>
            <a:ext cx="3467098" cy="43338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Добро и зло\добрые поступк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3"/>
            <a:ext cx="3493301" cy="2857520"/>
          </a:xfrm>
          <a:prstGeom prst="rect">
            <a:avLst/>
          </a:prstGeom>
          <a:noFill/>
        </p:spPr>
      </p:pic>
      <p:pic>
        <p:nvPicPr>
          <p:cNvPr id="10243" name="Picture 3" descr="D:\Добро и зло\дд1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072066" y="4143380"/>
            <a:ext cx="3557590" cy="2368197"/>
          </a:xfrm>
          <a:prstGeom prst="rect">
            <a:avLst/>
          </a:prstGeom>
          <a:noFill/>
        </p:spPr>
      </p:pic>
      <p:pic>
        <p:nvPicPr>
          <p:cNvPr id="10244" name="Picture 4" descr="D:\Добро и зло\дд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571876"/>
            <a:ext cx="3619501" cy="2714626"/>
          </a:xfrm>
          <a:prstGeom prst="rect">
            <a:avLst/>
          </a:prstGeom>
          <a:noFill/>
        </p:spPr>
      </p:pic>
      <p:pic>
        <p:nvPicPr>
          <p:cNvPr id="10245" name="Picture 5" descr="D:\Добро и зло\дд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4942" y="285728"/>
            <a:ext cx="3579802" cy="357980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Добро и зло\articl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4301816" cy="2857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291" name="Picture 3" descr="D:\Добро и зло\сюр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142851"/>
            <a:ext cx="3000396" cy="3273159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2292" name="Picture 4" descr="D:\Добро и зло\сюр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1670" y="3454400"/>
            <a:ext cx="5029200" cy="34036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:\Добро и зло\игры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85720" y="428604"/>
            <a:ext cx="4429156" cy="22592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315" name="Picture 3" descr="D:\Добро и зло\игр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214686"/>
            <a:ext cx="4286280" cy="2928958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Above"/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3316" name="Picture 4" descr="D:\Добро и зло\игры2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143504" y="1785926"/>
            <a:ext cx="3621357" cy="271464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isometricOffAxis1Right"/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:\Добро и зло\семь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3714756" cy="37147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4339" name="Picture 3" descr="D:\Добро и зло\друзья2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500562" y="428604"/>
            <a:ext cx="4191003" cy="314325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4340" name="Picture 4" descr="D:\Добро и зло\друзья1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143240" y="3929066"/>
            <a:ext cx="3619557" cy="27146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:\Добро и зло\добр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D:\Добро и зло\добро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обро и зло\19939_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71472" y="214290"/>
            <a:ext cx="2071670" cy="2643182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027" name="Picture 3" descr="D:\Добро и зло\83722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3071810"/>
            <a:ext cx="2866854" cy="3357587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028" name="Picture 4" descr="D:\Добро и зло\109158_1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929454" y="0"/>
            <a:ext cx="1785918" cy="271462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029" name="Picture 5" descr="D:\Добро и зло\image.axd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3000372"/>
            <a:ext cx="2628900" cy="350520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030" name="Picture 6" descr="D:\Добро и зло\oj7QX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43702" y="2857496"/>
            <a:ext cx="2252652" cy="3786214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031" name="Picture 7" descr="D:\Добро и зло\Scan10341.jp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3643306" y="0"/>
            <a:ext cx="2206625" cy="2857496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Добро и зло\гу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92308"/>
            <a:ext cx="4357718" cy="636897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Добро и зло\гу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3251627" cy="2357430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12500"/>
          </a:effectLst>
        </p:spPr>
      </p:pic>
      <p:pic>
        <p:nvPicPr>
          <p:cNvPr id="3075" name="Picture 3" descr="D:\Добро и зло\гу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11119" y="0"/>
            <a:ext cx="3832881" cy="2143116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12500"/>
          </a:effectLst>
        </p:spPr>
      </p:pic>
      <p:pic>
        <p:nvPicPr>
          <p:cNvPr id="3076" name="Picture 4" descr="D:\Добро и зло\гу4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0" y="4332708"/>
            <a:ext cx="3357554" cy="2525291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12500"/>
          </a:effectLst>
        </p:spPr>
      </p:pic>
      <p:pic>
        <p:nvPicPr>
          <p:cNvPr id="3077" name="Picture 5" descr="D:\Добро и зло\гу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8" y="4286256"/>
            <a:ext cx="3428992" cy="2571744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12500"/>
          </a:effectLst>
        </p:spPr>
      </p:pic>
      <p:pic>
        <p:nvPicPr>
          <p:cNvPr id="3078" name="Picture 6" descr="D:\Добро и зло\3166664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43240" y="1714488"/>
            <a:ext cx="2562233" cy="35445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12700" stA="38000" endPos="28000" dist="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Добро и зло\близнецы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85720" y="428604"/>
            <a:ext cx="4510884" cy="34290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099" name="Picture 3" descr="D:\Добро и зло\разные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2786058"/>
            <a:ext cx="3810000" cy="381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Добро и зло\друзь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785813"/>
            <a:ext cx="6096000" cy="52863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Добро и зло\радость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285852" y="214290"/>
            <a:ext cx="2643206" cy="2643182"/>
          </a:xfrm>
          <a:prstGeom prst="rect">
            <a:avLst/>
          </a:prstGeom>
          <a:noFill/>
          <a:effectLst>
            <a:glow rad="139700">
              <a:schemeClr val="accent1">
                <a:satMod val="175000"/>
                <a:alpha val="40000"/>
              </a:schemeClr>
            </a:glow>
            <a:softEdge rad="63500"/>
          </a:effectLst>
        </p:spPr>
      </p:pic>
      <p:pic>
        <p:nvPicPr>
          <p:cNvPr id="6147" name="Picture 3" descr="D:\Добро и зло\злость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929322" y="285728"/>
            <a:ext cx="2500330" cy="2571744"/>
          </a:xfrm>
          <a:prstGeom prst="rect">
            <a:avLst/>
          </a:prstGeom>
          <a:noFill/>
          <a:effectLst>
            <a:glow rad="139700">
              <a:schemeClr val="accent1">
                <a:satMod val="175000"/>
                <a:alpha val="40000"/>
              </a:schemeClr>
            </a:glow>
            <a:softEdge rad="63500"/>
          </a:effectLst>
        </p:spPr>
      </p:pic>
      <p:pic>
        <p:nvPicPr>
          <p:cNvPr id="6148" name="Picture 4" descr="D:\Добро и зло\страх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3143248"/>
            <a:ext cx="2857520" cy="2643206"/>
          </a:xfrm>
          <a:prstGeom prst="rect">
            <a:avLst/>
          </a:prstGeom>
          <a:noFill/>
          <a:effectLst>
            <a:glow rad="139700">
              <a:schemeClr val="accent1">
                <a:satMod val="175000"/>
                <a:alpha val="40000"/>
              </a:schemeClr>
            </a:glow>
            <a:softEdge rad="63500"/>
          </a:effectLst>
        </p:spPr>
      </p:pic>
      <p:pic>
        <p:nvPicPr>
          <p:cNvPr id="6149" name="Picture 5" descr="D:\Добро и зло\слезы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357950" y="3357562"/>
            <a:ext cx="2286016" cy="2286016"/>
          </a:xfrm>
          <a:prstGeom prst="rect">
            <a:avLst/>
          </a:prstGeom>
          <a:noFill/>
          <a:effectLst>
            <a:glow rad="139700">
              <a:schemeClr val="accent1">
                <a:satMod val="175000"/>
                <a:alpha val="40000"/>
              </a:schemeClr>
            </a:glow>
            <a:softEdge rad="63500"/>
          </a:effectLst>
        </p:spPr>
      </p:pic>
      <p:pic>
        <p:nvPicPr>
          <p:cNvPr id="6150" name="Picture 6" descr="D:\Добро и зло\удивление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14744" y="4286256"/>
            <a:ext cx="2286016" cy="2286016"/>
          </a:xfrm>
          <a:prstGeom prst="rect">
            <a:avLst/>
          </a:prstGeom>
          <a:noFill/>
          <a:effectLst>
            <a:glow rad="139700">
              <a:schemeClr val="accent1">
                <a:satMod val="175000"/>
                <a:alpha val="40000"/>
              </a:schemeClr>
            </a:glow>
            <a:softEdge rad="63500"/>
          </a:effectLst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Добро и зло\эмоци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500042"/>
            <a:ext cx="5643602" cy="57150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Добро и зло\доброе утро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4048125" cy="40481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195" name="Picture 3" descr="D:\Добро и зло\здравствуйте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571480"/>
            <a:ext cx="3886200" cy="60833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3</Words>
  <Application>Microsoft Office PowerPoint</Application>
  <PresentationFormat>Экран (4:3)</PresentationFormat>
  <Paragraphs>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Будем добрее!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Будем добрее!</dc:title>
  <dc:creator>Надежда</dc:creator>
  <cp:lastModifiedBy>Надежда</cp:lastModifiedBy>
  <cp:revision>14</cp:revision>
  <dcterms:created xsi:type="dcterms:W3CDTF">2012-04-07T10:39:04Z</dcterms:created>
  <dcterms:modified xsi:type="dcterms:W3CDTF">2012-09-02T12:59:59Z</dcterms:modified>
</cp:coreProperties>
</file>