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notesMasterIdLst>
    <p:notesMasterId r:id="rId38"/>
  </p:notesMasterIdLst>
  <p:sldIdLst>
    <p:sldId id="256" r:id="rId2"/>
    <p:sldId id="273" r:id="rId3"/>
    <p:sldId id="274" r:id="rId4"/>
    <p:sldId id="276" r:id="rId5"/>
    <p:sldId id="277" r:id="rId6"/>
    <p:sldId id="279" r:id="rId7"/>
    <p:sldId id="284" r:id="rId8"/>
    <p:sldId id="283" r:id="rId9"/>
    <p:sldId id="282" r:id="rId10"/>
    <p:sldId id="280" r:id="rId11"/>
    <p:sldId id="281" r:id="rId12"/>
    <p:sldId id="285" r:id="rId13"/>
    <p:sldId id="286" r:id="rId14"/>
    <p:sldId id="269" r:id="rId15"/>
    <p:sldId id="288" r:id="rId16"/>
    <p:sldId id="290" r:id="rId17"/>
    <p:sldId id="292" r:id="rId18"/>
    <p:sldId id="293" r:id="rId19"/>
    <p:sldId id="301" r:id="rId20"/>
    <p:sldId id="297" r:id="rId21"/>
    <p:sldId id="298" r:id="rId22"/>
    <p:sldId id="300" r:id="rId23"/>
    <p:sldId id="299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310" r:id="rId32"/>
    <p:sldId id="315" r:id="rId33"/>
    <p:sldId id="317" r:id="rId34"/>
    <p:sldId id="319" r:id="rId35"/>
    <p:sldId id="312" r:id="rId36"/>
    <p:sldId id="272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50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-3130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Relationship Id="rId4" Type="http://schemas.openxmlformats.org/officeDocument/2006/relationships/image" Target="../media/image16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Relationship Id="rId4" Type="http://schemas.openxmlformats.org/officeDocument/2006/relationships/image" Target="../media/image1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C2B252-4544-4C65-8CDA-96F9BB17211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CB2FA6-CD28-4583-AE09-02B9E4F6727C}">
      <dgm:prSet/>
      <dgm:spPr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pPr algn="l" rtl="0"/>
          <a:r>
            <a:rPr lang="en-US" b="1" dirty="0" smtClean="0">
              <a:solidFill>
                <a:schemeClr val="tx1"/>
              </a:solidFill>
            </a:rPr>
            <a:t>A</a:t>
          </a:r>
          <a:endParaRPr lang="en-US" b="1" dirty="0">
            <a:solidFill>
              <a:schemeClr val="tx1"/>
            </a:solidFill>
          </a:endParaRPr>
        </a:p>
      </dgm:t>
    </dgm:pt>
    <dgm:pt modelId="{C1A066F9-6A7C-4236-A539-A44C55C1E099}" type="parTrans" cxnId="{8580C71E-6EE1-4985-9325-891FFD300AA4}">
      <dgm:prSet/>
      <dgm:spPr/>
      <dgm:t>
        <a:bodyPr/>
        <a:lstStyle/>
        <a:p>
          <a:endParaRPr lang="ru-RU"/>
        </a:p>
      </dgm:t>
    </dgm:pt>
    <dgm:pt modelId="{F66B5A8F-10BE-4ACC-9A55-4837AC89283F}" type="sibTrans" cxnId="{8580C71E-6EE1-4985-9325-891FFD300AA4}">
      <dgm:prSet/>
      <dgm:spPr/>
      <dgm:t>
        <a:bodyPr/>
        <a:lstStyle/>
        <a:p>
          <a:endParaRPr lang="ru-RU"/>
        </a:p>
      </dgm:t>
    </dgm:pt>
    <dgm:pt modelId="{211A3F3B-9345-4FD2-B3E2-52E0B95ACD4B}">
      <dgm:prSet/>
      <dgm:spPr>
        <a:blipFill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pPr algn="l" rtl="0"/>
          <a:r>
            <a:rPr lang="en-US" b="1" dirty="0" smtClean="0">
              <a:solidFill>
                <a:schemeClr val="tx1"/>
              </a:solidFill>
            </a:rPr>
            <a:t>B</a:t>
          </a:r>
          <a:endParaRPr lang="en-US" b="1" dirty="0">
            <a:solidFill>
              <a:schemeClr val="tx1"/>
            </a:solidFill>
          </a:endParaRPr>
        </a:p>
      </dgm:t>
    </dgm:pt>
    <dgm:pt modelId="{FFE3D2DE-D4D5-400F-BCB0-4B5FA2866733}" type="parTrans" cxnId="{D66ABB78-36C1-4C29-B0B3-E805E28C726E}">
      <dgm:prSet/>
      <dgm:spPr/>
      <dgm:t>
        <a:bodyPr/>
        <a:lstStyle/>
        <a:p>
          <a:endParaRPr lang="ru-RU"/>
        </a:p>
      </dgm:t>
    </dgm:pt>
    <dgm:pt modelId="{B9A54E03-D97C-4DA3-8C94-50B16E08CC8D}" type="sibTrans" cxnId="{D66ABB78-36C1-4C29-B0B3-E805E28C726E}">
      <dgm:prSet/>
      <dgm:spPr/>
      <dgm:t>
        <a:bodyPr/>
        <a:lstStyle/>
        <a:p>
          <a:endParaRPr lang="ru-RU"/>
        </a:p>
      </dgm:t>
    </dgm:pt>
    <dgm:pt modelId="{470DF47E-63DE-452F-AF04-12D2E1C4DAD7}">
      <dgm:prSet/>
      <dgm:spPr>
        <a:blipFill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pPr algn="l" rtl="0"/>
          <a:r>
            <a:rPr lang="en-US" b="1" dirty="0" smtClean="0">
              <a:solidFill>
                <a:schemeClr val="tx1"/>
              </a:solidFill>
            </a:rPr>
            <a:t>C</a:t>
          </a:r>
          <a:endParaRPr lang="en-US" b="1" dirty="0">
            <a:solidFill>
              <a:schemeClr val="tx1"/>
            </a:solidFill>
          </a:endParaRPr>
        </a:p>
      </dgm:t>
    </dgm:pt>
    <dgm:pt modelId="{72448AD8-C61E-4298-8EEC-A4D765066AA7}" type="parTrans" cxnId="{7EE9E60F-FA73-4CA6-AE4A-165DABE683CA}">
      <dgm:prSet/>
      <dgm:spPr/>
      <dgm:t>
        <a:bodyPr/>
        <a:lstStyle/>
        <a:p>
          <a:endParaRPr lang="ru-RU"/>
        </a:p>
      </dgm:t>
    </dgm:pt>
    <dgm:pt modelId="{48E62AC3-4D2F-434C-8D1A-15076CE29E70}" type="sibTrans" cxnId="{7EE9E60F-FA73-4CA6-AE4A-165DABE683CA}">
      <dgm:prSet/>
      <dgm:spPr/>
      <dgm:t>
        <a:bodyPr/>
        <a:lstStyle/>
        <a:p>
          <a:endParaRPr lang="ru-RU"/>
        </a:p>
      </dgm:t>
    </dgm:pt>
    <dgm:pt modelId="{8C425286-C4EE-4454-BFBC-5D5E5CD7D02E}">
      <dgm:prSet/>
      <dgm:spPr>
        <a:blipFill rotWithShape="0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pPr algn="l" rtl="0"/>
          <a:r>
            <a:rPr lang="en-US" b="1" dirty="0" smtClean="0">
              <a:solidFill>
                <a:schemeClr val="tx1"/>
              </a:solidFill>
            </a:rPr>
            <a:t>D</a:t>
          </a:r>
          <a:endParaRPr lang="ru-RU" b="1" dirty="0">
            <a:solidFill>
              <a:schemeClr val="tx1"/>
            </a:solidFill>
          </a:endParaRPr>
        </a:p>
      </dgm:t>
    </dgm:pt>
    <dgm:pt modelId="{EBE8913F-C193-43E0-8F59-7191F83402F4}" type="sibTrans" cxnId="{0C9C1ADC-A47A-43E1-B628-338318935781}">
      <dgm:prSet/>
      <dgm:spPr/>
      <dgm:t>
        <a:bodyPr/>
        <a:lstStyle/>
        <a:p>
          <a:endParaRPr lang="ru-RU"/>
        </a:p>
      </dgm:t>
    </dgm:pt>
    <dgm:pt modelId="{5A4DE2B9-E502-4909-A784-94CD1E6F93E1}" type="parTrans" cxnId="{0C9C1ADC-A47A-43E1-B628-338318935781}">
      <dgm:prSet/>
      <dgm:spPr/>
      <dgm:t>
        <a:bodyPr/>
        <a:lstStyle/>
        <a:p>
          <a:endParaRPr lang="ru-RU"/>
        </a:p>
      </dgm:t>
    </dgm:pt>
    <dgm:pt modelId="{8881AD3D-B9F0-4015-999E-599B04A45FD3}" type="pres">
      <dgm:prSet presAssocID="{E1C2B252-4544-4C65-8CDA-96F9BB17211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BD739D-B25E-47C3-87E0-F03426C38563}" type="pres">
      <dgm:prSet presAssocID="{D3CB2FA6-CD28-4583-AE09-02B9E4F6727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30EBD0-B5CB-461A-B42A-88E191D16393}" type="pres">
      <dgm:prSet presAssocID="{F66B5A8F-10BE-4ACC-9A55-4837AC89283F}" presName="sibTrans" presStyleCnt="0"/>
      <dgm:spPr/>
    </dgm:pt>
    <dgm:pt modelId="{D128AE0C-3587-4456-AB90-B000BFFAD9CA}" type="pres">
      <dgm:prSet presAssocID="{211A3F3B-9345-4FD2-B3E2-52E0B95ACD4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31E835-60A2-4ABF-87A2-2968740CCBBB}" type="pres">
      <dgm:prSet presAssocID="{B9A54E03-D97C-4DA3-8C94-50B16E08CC8D}" presName="sibTrans" presStyleCnt="0"/>
      <dgm:spPr/>
    </dgm:pt>
    <dgm:pt modelId="{2DCFC855-712D-4740-8FC7-7A00AAA46AB9}" type="pres">
      <dgm:prSet presAssocID="{470DF47E-63DE-452F-AF04-12D2E1C4DAD7}" presName="node" presStyleLbl="node1" presStyleIdx="2" presStyleCnt="4" custLinFactNeighborX="143" custLinFactNeighborY="-67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105154-4C6B-42E8-A46F-A8902629A30E}" type="pres">
      <dgm:prSet presAssocID="{48E62AC3-4D2F-434C-8D1A-15076CE29E70}" presName="sibTrans" presStyleCnt="0"/>
      <dgm:spPr/>
    </dgm:pt>
    <dgm:pt modelId="{D8DFBC0D-2158-4CAE-B1AD-FB3E7AC461BF}" type="pres">
      <dgm:prSet presAssocID="{8C425286-C4EE-4454-BFBC-5D5E5CD7D02E}" presName="node" presStyleLbl="node1" presStyleIdx="3" presStyleCnt="4" custLinFactNeighborX="-1260" custLinFactNeighborY="1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E7ADA7-E898-49EB-B515-3B01C73E0578}" type="presOf" srcId="{D3CB2FA6-CD28-4583-AE09-02B9E4F6727C}" destId="{C0BD739D-B25E-47C3-87E0-F03426C38563}" srcOrd="0" destOrd="0" presId="urn:microsoft.com/office/officeart/2005/8/layout/default"/>
    <dgm:cxn modelId="{FBDC5893-EB03-49DB-8FFF-6FE7001FD17E}" type="presOf" srcId="{211A3F3B-9345-4FD2-B3E2-52E0B95ACD4B}" destId="{D128AE0C-3587-4456-AB90-B000BFFAD9CA}" srcOrd="0" destOrd="0" presId="urn:microsoft.com/office/officeart/2005/8/layout/default"/>
    <dgm:cxn modelId="{5A16DD5A-D35C-45A8-BA7D-1EC7232AABD1}" type="presOf" srcId="{E1C2B252-4544-4C65-8CDA-96F9BB17211D}" destId="{8881AD3D-B9F0-4015-999E-599B04A45FD3}" srcOrd="0" destOrd="0" presId="urn:microsoft.com/office/officeart/2005/8/layout/default"/>
    <dgm:cxn modelId="{D66ABB78-36C1-4C29-B0B3-E805E28C726E}" srcId="{E1C2B252-4544-4C65-8CDA-96F9BB17211D}" destId="{211A3F3B-9345-4FD2-B3E2-52E0B95ACD4B}" srcOrd="1" destOrd="0" parTransId="{FFE3D2DE-D4D5-400F-BCB0-4B5FA2866733}" sibTransId="{B9A54E03-D97C-4DA3-8C94-50B16E08CC8D}"/>
    <dgm:cxn modelId="{0C9C1ADC-A47A-43E1-B628-338318935781}" srcId="{E1C2B252-4544-4C65-8CDA-96F9BB17211D}" destId="{8C425286-C4EE-4454-BFBC-5D5E5CD7D02E}" srcOrd="3" destOrd="0" parTransId="{5A4DE2B9-E502-4909-A784-94CD1E6F93E1}" sibTransId="{EBE8913F-C193-43E0-8F59-7191F83402F4}"/>
    <dgm:cxn modelId="{9B143B0E-0A86-4398-9BE1-B48459ABE8F5}" type="presOf" srcId="{470DF47E-63DE-452F-AF04-12D2E1C4DAD7}" destId="{2DCFC855-712D-4740-8FC7-7A00AAA46AB9}" srcOrd="0" destOrd="0" presId="urn:microsoft.com/office/officeart/2005/8/layout/default"/>
    <dgm:cxn modelId="{8580C71E-6EE1-4985-9325-891FFD300AA4}" srcId="{E1C2B252-4544-4C65-8CDA-96F9BB17211D}" destId="{D3CB2FA6-CD28-4583-AE09-02B9E4F6727C}" srcOrd="0" destOrd="0" parTransId="{C1A066F9-6A7C-4236-A539-A44C55C1E099}" sibTransId="{F66B5A8F-10BE-4ACC-9A55-4837AC89283F}"/>
    <dgm:cxn modelId="{B04634E3-4486-46C3-A82C-72E2219CAFE8}" type="presOf" srcId="{8C425286-C4EE-4454-BFBC-5D5E5CD7D02E}" destId="{D8DFBC0D-2158-4CAE-B1AD-FB3E7AC461BF}" srcOrd="0" destOrd="0" presId="urn:microsoft.com/office/officeart/2005/8/layout/default"/>
    <dgm:cxn modelId="{7EE9E60F-FA73-4CA6-AE4A-165DABE683CA}" srcId="{E1C2B252-4544-4C65-8CDA-96F9BB17211D}" destId="{470DF47E-63DE-452F-AF04-12D2E1C4DAD7}" srcOrd="2" destOrd="0" parTransId="{72448AD8-C61E-4298-8EEC-A4D765066AA7}" sibTransId="{48E62AC3-4D2F-434C-8D1A-15076CE29E70}"/>
    <dgm:cxn modelId="{718DAEA2-459C-4AAC-BE11-7874C4A4AE2B}" type="presParOf" srcId="{8881AD3D-B9F0-4015-999E-599B04A45FD3}" destId="{C0BD739D-B25E-47C3-87E0-F03426C38563}" srcOrd="0" destOrd="0" presId="urn:microsoft.com/office/officeart/2005/8/layout/default"/>
    <dgm:cxn modelId="{B454BF76-DAB9-4E72-8732-0FDF507F8246}" type="presParOf" srcId="{8881AD3D-B9F0-4015-999E-599B04A45FD3}" destId="{EE30EBD0-B5CB-461A-B42A-88E191D16393}" srcOrd="1" destOrd="0" presId="urn:microsoft.com/office/officeart/2005/8/layout/default"/>
    <dgm:cxn modelId="{854022F0-DE71-47DF-8596-604E6A093FF5}" type="presParOf" srcId="{8881AD3D-B9F0-4015-999E-599B04A45FD3}" destId="{D128AE0C-3587-4456-AB90-B000BFFAD9CA}" srcOrd="2" destOrd="0" presId="urn:microsoft.com/office/officeart/2005/8/layout/default"/>
    <dgm:cxn modelId="{830A8981-085D-48D3-8576-5F69F089291A}" type="presParOf" srcId="{8881AD3D-B9F0-4015-999E-599B04A45FD3}" destId="{5A31E835-60A2-4ABF-87A2-2968740CCBBB}" srcOrd="3" destOrd="0" presId="urn:microsoft.com/office/officeart/2005/8/layout/default"/>
    <dgm:cxn modelId="{21FEA043-EC67-47EC-BF26-1085A166980E}" type="presParOf" srcId="{8881AD3D-B9F0-4015-999E-599B04A45FD3}" destId="{2DCFC855-712D-4740-8FC7-7A00AAA46AB9}" srcOrd="4" destOrd="0" presId="urn:microsoft.com/office/officeart/2005/8/layout/default"/>
    <dgm:cxn modelId="{45AFE87A-9D7B-4137-B8E6-0D2AFA114083}" type="presParOf" srcId="{8881AD3D-B9F0-4015-999E-599B04A45FD3}" destId="{78105154-4C6B-42E8-A46F-A8902629A30E}" srcOrd="5" destOrd="0" presId="urn:microsoft.com/office/officeart/2005/8/layout/default"/>
    <dgm:cxn modelId="{65608B1B-C405-46EB-BFE2-B1C0E4F320CA}" type="presParOf" srcId="{8881AD3D-B9F0-4015-999E-599B04A45FD3}" destId="{D8DFBC0D-2158-4CAE-B1AD-FB3E7AC461BF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C2B252-4544-4C65-8CDA-96F9BB17211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CB2FA6-CD28-4583-AE09-02B9E4F6727C}">
      <dgm:prSet/>
      <dgm:spPr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pPr algn="l" rtl="0"/>
          <a:r>
            <a:rPr lang="en-US" b="1" dirty="0" smtClean="0">
              <a:solidFill>
                <a:schemeClr val="tx1"/>
              </a:solidFill>
            </a:rPr>
            <a:t>A</a:t>
          </a:r>
          <a:endParaRPr lang="en-US" b="1" dirty="0">
            <a:solidFill>
              <a:schemeClr val="tx1"/>
            </a:solidFill>
          </a:endParaRPr>
        </a:p>
      </dgm:t>
    </dgm:pt>
    <dgm:pt modelId="{C1A066F9-6A7C-4236-A539-A44C55C1E099}" type="parTrans" cxnId="{8580C71E-6EE1-4985-9325-891FFD300AA4}">
      <dgm:prSet/>
      <dgm:spPr/>
      <dgm:t>
        <a:bodyPr/>
        <a:lstStyle/>
        <a:p>
          <a:endParaRPr lang="ru-RU"/>
        </a:p>
      </dgm:t>
    </dgm:pt>
    <dgm:pt modelId="{F66B5A8F-10BE-4ACC-9A55-4837AC89283F}" type="sibTrans" cxnId="{8580C71E-6EE1-4985-9325-891FFD300AA4}">
      <dgm:prSet/>
      <dgm:spPr/>
      <dgm:t>
        <a:bodyPr/>
        <a:lstStyle/>
        <a:p>
          <a:endParaRPr lang="ru-RU"/>
        </a:p>
      </dgm:t>
    </dgm:pt>
    <dgm:pt modelId="{211A3F3B-9345-4FD2-B3E2-52E0B95ACD4B}">
      <dgm:prSet/>
      <dgm:spPr>
        <a:blipFill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pPr algn="l" rtl="0"/>
          <a:r>
            <a:rPr lang="en-US" b="1" dirty="0" smtClean="0">
              <a:solidFill>
                <a:schemeClr val="tx1"/>
              </a:solidFill>
            </a:rPr>
            <a:t>B</a:t>
          </a:r>
          <a:endParaRPr lang="en-US" b="1" dirty="0">
            <a:solidFill>
              <a:schemeClr val="tx1"/>
            </a:solidFill>
          </a:endParaRPr>
        </a:p>
      </dgm:t>
    </dgm:pt>
    <dgm:pt modelId="{FFE3D2DE-D4D5-400F-BCB0-4B5FA2866733}" type="parTrans" cxnId="{D66ABB78-36C1-4C29-B0B3-E805E28C726E}">
      <dgm:prSet/>
      <dgm:spPr/>
      <dgm:t>
        <a:bodyPr/>
        <a:lstStyle/>
        <a:p>
          <a:endParaRPr lang="ru-RU"/>
        </a:p>
      </dgm:t>
    </dgm:pt>
    <dgm:pt modelId="{B9A54E03-D97C-4DA3-8C94-50B16E08CC8D}" type="sibTrans" cxnId="{D66ABB78-36C1-4C29-B0B3-E805E28C726E}">
      <dgm:prSet/>
      <dgm:spPr/>
      <dgm:t>
        <a:bodyPr/>
        <a:lstStyle/>
        <a:p>
          <a:endParaRPr lang="ru-RU"/>
        </a:p>
      </dgm:t>
    </dgm:pt>
    <dgm:pt modelId="{470DF47E-63DE-452F-AF04-12D2E1C4DAD7}">
      <dgm:prSet/>
      <dgm:spPr>
        <a:blipFill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pPr algn="l" rtl="0"/>
          <a:r>
            <a:rPr lang="en-US" b="1" dirty="0" smtClean="0">
              <a:solidFill>
                <a:schemeClr val="tx1"/>
              </a:solidFill>
            </a:rPr>
            <a:t>C</a:t>
          </a:r>
          <a:endParaRPr lang="en-US" b="1" dirty="0">
            <a:solidFill>
              <a:schemeClr val="tx1"/>
            </a:solidFill>
          </a:endParaRPr>
        </a:p>
      </dgm:t>
    </dgm:pt>
    <dgm:pt modelId="{72448AD8-C61E-4298-8EEC-A4D765066AA7}" type="parTrans" cxnId="{7EE9E60F-FA73-4CA6-AE4A-165DABE683CA}">
      <dgm:prSet/>
      <dgm:spPr/>
      <dgm:t>
        <a:bodyPr/>
        <a:lstStyle/>
        <a:p>
          <a:endParaRPr lang="ru-RU"/>
        </a:p>
      </dgm:t>
    </dgm:pt>
    <dgm:pt modelId="{48E62AC3-4D2F-434C-8D1A-15076CE29E70}" type="sibTrans" cxnId="{7EE9E60F-FA73-4CA6-AE4A-165DABE683CA}">
      <dgm:prSet/>
      <dgm:spPr/>
      <dgm:t>
        <a:bodyPr/>
        <a:lstStyle/>
        <a:p>
          <a:endParaRPr lang="ru-RU"/>
        </a:p>
      </dgm:t>
    </dgm:pt>
    <dgm:pt modelId="{8C425286-C4EE-4454-BFBC-5D5E5CD7D02E}">
      <dgm:prSet/>
      <dgm:spPr>
        <a:blipFill rotWithShape="0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pPr algn="l" rtl="0"/>
          <a:r>
            <a:rPr lang="en-US" b="1" dirty="0" smtClean="0">
              <a:solidFill>
                <a:schemeClr val="tx1"/>
              </a:solidFill>
            </a:rPr>
            <a:t>D</a:t>
          </a:r>
          <a:endParaRPr lang="ru-RU" b="1" dirty="0">
            <a:solidFill>
              <a:schemeClr val="tx1"/>
            </a:solidFill>
          </a:endParaRPr>
        </a:p>
      </dgm:t>
    </dgm:pt>
    <dgm:pt modelId="{EBE8913F-C193-43E0-8F59-7191F83402F4}" type="sibTrans" cxnId="{0C9C1ADC-A47A-43E1-B628-338318935781}">
      <dgm:prSet/>
      <dgm:spPr/>
      <dgm:t>
        <a:bodyPr/>
        <a:lstStyle/>
        <a:p>
          <a:endParaRPr lang="ru-RU"/>
        </a:p>
      </dgm:t>
    </dgm:pt>
    <dgm:pt modelId="{5A4DE2B9-E502-4909-A784-94CD1E6F93E1}" type="parTrans" cxnId="{0C9C1ADC-A47A-43E1-B628-338318935781}">
      <dgm:prSet/>
      <dgm:spPr/>
      <dgm:t>
        <a:bodyPr/>
        <a:lstStyle/>
        <a:p>
          <a:endParaRPr lang="ru-RU"/>
        </a:p>
      </dgm:t>
    </dgm:pt>
    <dgm:pt modelId="{8881AD3D-B9F0-4015-999E-599B04A45FD3}" type="pres">
      <dgm:prSet presAssocID="{E1C2B252-4544-4C65-8CDA-96F9BB17211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BD739D-B25E-47C3-87E0-F03426C38563}" type="pres">
      <dgm:prSet presAssocID="{D3CB2FA6-CD28-4583-AE09-02B9E4F6727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30EBD0-B5CB-461A-B42A-88E191D16393}" type="pres">
      <dgm:prSet presAssocID="{F66B5A8F-10BE-4ACC-9A55-4837AC89283F}" presName="sibTrans" presStyleCnt="0"/>
      <dgm:spPr/>
    </dgm:pt>
    <dgm:pt modelId="{D128AE0C-3587-4456-AB90-B000BFFAD9CA}" type="pres">
      <dgm:prSet presAssocID="{211A3F3B-9345-4FD2-B3E2-52E0B95ACD4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31E835-60A2-4ABF-87A2-2968740CCBBB}" type="pres">
      <dgm:prSet presAssocID="{B9A54E03-D97C-4DA3-8C94-50B16E08CC8D}" presName="sibTrans" presStyleCnt="0"/>
      <dgm:spPr/>
    </dgm:pt>
    <dgm:pt modelId="{2DCFC855-712D-4740-8FC7-7A00AAA46AB9}" type="pres">
      <dgm:prSet presAssocID="{470DF47E-63DE-452F-AF04-12D2E1C4DAD7}" presName="node" presStyleLbl="node1" presStyleIdx="2" presStyleCnt="4" custLinFactNeighborX="143" custLinFactNeighborY="-67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105154-4C6B-42E8-A46F-A8902629A30E}" type="pres">
      <dgm:prSet presAssocID="{48E62AC3-4D2F-434C-8D1A-15076CE29E70}" presName="sibTrans" presStyleCnt="0"/>
      <dgm:spPr/>
    </dgm:pt>
    <dgm:pt modelId="{D8DFBC0D-2158-4CAE-B1AD-FB3E7AC461BF}" type="pres">
      <dgm:prSet presAssocID="{8C425286-C4EE-4454-BFBC-5D5E5CD7D02E}" presName="node" presStyleLbl="node1" presStyleIdx="3" presStyleCnt="4" custScaleX="106865" custScaleY="97726" custLinFactNeighborX="-1260" custLinFactNeighborY="1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415640-18F4-488F-9E14-65645B719FC7}" type="presOf" srcId="{D3CB2FA6-CD28-4583-AE09-02B9E4F6727C}" destId="{C0BD739D-B25E-47C3-87E0-F03426C38563}" srcOrd="0" destOrd="0" presId="urn:microsoft.com/office/officeart/2005/8/layout/default"/>
    <dgm:cxn modelId="{B8AA353E-0A15-4295-97F6-7A84C792FD17}" type="presOf" srcId="{E1C2B252-4544-4C65-8CDA-96F9BB17211D}" destId="{8881AD3D-B9F0-4015-999E-599B04A45FD3}" srcOrd="0" destOrd="0" presId="urn:microsoft.com/office/officeart/2005/8/layout/default"/>
    <dgm:cxn modelId="{9372537B-ECF0-481A-A1A6-BA4469AAED94}" type="presOf" srcId="{470DF47E-63DE-452F-AF04-12D2E1C4DAD7}" destId="{2DCFC855-712D-4740-8FC7-7A00AAA46AB9}" srcOrd="0" destOrd="0" presId="urn:microsoft.com/office/officeart/2005/8/layout/default"/>
    <dgm:cxn modelId="{BA17A198-50CA-4D8B-9FD9-44FF3A4F4C80}" type="presOf" srcId="{8C425286-C4EE-4454-BFBC-5D5E5CD7D02E}" destId="{D8DFBC0D-2158-4CAE-B1AD-FB3E7AC461BF}" srcOrd="0" destOrd="0" presId="urn:microsoft.com/office/officeart/2005/8/layout/default"/>
    <dgm:cxn modelId="{7EE9E60F-FA73-4CA6-AE4A-165DABE683CA}" srcId="{E1C2B252-4544-4C65-8CDA-96F9BB17211D}" destId="{470DF47E-63DE-452F-AF04-12D2E1C4DAD7}" srcOrd="2" destOrd="0" parTransId="{72448AD8-C61E-4298-8EEC-A4D765066AA7}" sibTransId="{48E62AC3-4D2F-434C-8D1A-15076CE29E70}"/>
    <dgm:cxn modelId="{8580C71E-6EE1-4985-9325-891FFD300AA4}" srcId="{E1C2B252-4544-4C65-8CDA-96F9BB17211D}" destId="{D3CB2FA6-CD28-4583-AE09-02B9E4F6727C}" srcOrd="0" destOrd="0" parTransId="{C1A066F9-6A7C-4236-A539-A44C55C1E099}" sibTransId="{F66B5A8F-10BE-4ACC-9A55-4837AC89283F}"/>
    <dgm:cxn modelId="{0C9C1ADC-A47A-43E1-B628-338318935781}" srcId="{E1C2B252-4544-4C65-8CDA-96F9BB17211D}" destId="{8C425286-C4EE-4454-BFBC-5D5E5CD7D02E}" srcOrd="3" destOrd="0" parTransId="{5A4DE2B9-E502-4909-A784-94CD1E6F93E1}" sibTransId="{EBE8913F-C193-43E0-8F59-7191F83402F4}"/>
    <dgm:cxn modelId="{D66ABB78-36C1-4C29-B0B3-E805E28C726E}" srcId="{E1C2B252-4544-4C65-8CDA-96F9BB17211D}" destId="{211A3F3B-9345-4FD2-B3E2-52E0B95ACD4B}" srcOrd="1" destOrd="0" parTransId="{FFE3D2DE-D4D5-400F-BCB0-4B5FA2866733}" sibTransId="{B9A54E03-D97C-4DA3-8C94-50B16E08CC8D}"/>
    <dgm:cxn modelId="{BA0659C5-CD44-40EB-BF74-B850A28CE101}" type="presOf" srcId="{211A3F3B-9345-4FD2-B3E2-52E0B95ACD4B}" destId="{D128AE0C-3587-4456-AB90-B000BFFAD9CA}" srcOrd="0" destOrd="0" presId="urn:microsoft.com/office/officeart/2005/8/layout/default"/>
    <dgm:cxn modelId="{CD387084-9183-40B2-AB2D-7723CBFD5AD0}" type="presParOf" srcId="{8881AD3D-B9F0-4015-999E-599B04A45FD3}" destId="{C0BD739D-B25E-47C3-87E0-F03426C38563}" srcOrd="0" destOrd="0" presId="urn:microsoft.com/office/officeart/2005/8/layout/default"/>
    <dgm:cxn modelId="{05BBF9FD-DAD4-464A-B0A2-271AC5BB5D24}" type="presParOf" srcId="{8881AD3D-B9F0-4015-999E-599B04A45FD3}" destId="{EE30EBD0-B5CB-461A-B42A-88E191D16393}" srcOrd="1" destOrd="0" presId="urn:microsoft.com/office/officeart/2005/8/layout/default"/>
    <dgm:cxn modelId="{221A2026-A445-4AD3-85E4-C6740167194D}" type="presParOf" srcId="{8881AD3D-B9F0-4015-999E-599B04A45FD3}" destId="{D128AE0C-3587-4456-AB90-B000BFFAD9CA}" srcOrd="2" destOrd="0" presId="urn:microsoft.com/office/officeart/2005/8/layout/default"/>
    <dgm:cxn modelId="{7866AEF6-4129-44BC-B283-9DF32A407993}" type="presParOf" srcId="{8881AD3D-B9F0-4015-999E-599B04A45FD3}" destId="{5A31E835-60A2-4ABF-87A2-2968740CCBBB}" srcOrd="3" destOrd="0" presId="urn:microsoft.com/office/officeart/2005/8/layout/default"/>
    <dgm:cxn modelId="{B7B08DD0-FD0D-49B8-95F0-1CA1FE1010C9}" type="presParOf" srcId="{8881AD3D-B9F0-4015-999E-599B04A45FD3}" destId="{2DCFC855-712D-4740-8FC7-7A00AAA46AB9}" srcOrd="4" destOrd="0" presId="urn:microsoft.com/office/officeart/2005/8/layout/default"/>
    <dgm:cxn modelId="{52F243C7-81B4-49EE-9FF6-6B251EED36FE}" type="presParOf" srcId="{8881AD3D-B9F0-4015-999E-599B04A45FD3}" destId="{78105154-4C6B-42E8-A46F-A8902629A30E}" srcOrd="5" destOrd="0" presId="urn:microsoft.com/office/officeart/2005/8/layout/default"/>
    <dgm:cxn modelId="{B03B2948-006C-499C-9C13-6FF871D023EB}" type="presParOf" srcId="{8881AD3D-B9F0-4015-999E-599B04A45FD3}" destId="{D8DFBC0D-2158-4CAE-B1AD-FB3E7AC461BF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C2B252-4544-4C65-8CDA-96F9BB17211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1A3F3B-9345-4FD2-B3E2-52E0B95ACD4B}">
      <dgm:prSet/>
      <dgm:spPr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pPr algn="l" rtl="0"/>
          <a:r>
            <a:rPr lang="en-US" b="1" dirty="0" smtClean="0">
              <a:solidFill>
                <a:schemeClr val="tx1"/>
              </a:solidFill>
            </a:rPr>
            <a:t>B</a:t>
          </a:r>
          <a:endParaRPr lang="en-US" b="1" dirty="0">
            <a:solidFill>
              <a:schemeClr val="tx1"/>
            </a:solidFill>
          </a:endParaRPr>
        </a:p>
      </dgm:t>
    </dgm:pt>
    <dgm:pt modelId="{FFE3D2DE-D4D5-400F-BCB0-4B5FA2866733}" type="parTrans" cxnId="{D66ABB78-36C1-4C29-B0B3-E805E28C726E}">
      <dgm:prSet/>
      <dgm:spPr/>
      <dgm:t>
        <a:bodyPr/>
        <a:lstStyle/>
        <a:p>
          <a:endParaRPr lang="ru-RU"/>
        </a:p>
      </dgm:t>
    </dgm:pt>
    <dgm:pt modelId="{B9A54E03-D97C-4DA3-8C94-50B16E08CC8D}" type="sibTrans" cxnId="{D66ABB78-36C1-4C29-B0B3-E805E28C726E}">
      <dgm:prSet/>
      <dgm:spPr/>
      <dgm:t>
        <a:bodyPr/>
        <a:lstStyle/>
        <a:p>
          <a:endParaRPr lang="ru-RU"/>
        </a:p>
      </dgm:t>
    </dgm:pt>
    <dgm:pt modelId="{470DF47E-63DE-452F-AF04-12D2E1C4DAD7}">
      <dgm:prSet/>
      <dgm:spPr>
        <a:blipFill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pPr algn="l" rtl="0"/>
          <a:r>
            <a:rPr lang="en-US" b="1" dirty="0" smtClean="0">
              <a:solidFill>
                <a:schemeClr val="tx1"/>
              </a:solidFill>
            </a:rPr>
            <a:t>C</a:t>
          </a:r>
          <a:endParaRPr lang="en-US" b="1" dirty="0">
            <a:solidFill>
              <a:schemeClr val="tx1"/>
            </a:solidFill>
          </a:endParaRPr>
        </a:p>
      </dgm:t>
    </dgm:pt>
    <dgm:pt modelId="{72448AD8-C61E-4298-8EEC-A4D765066AA7}" type="parTrans" cxnId="{7EE9E60F-FA73-4CA6-AE4A-165DABE683CA}">
      <dgm:prSet/>
      <dgm:spPr/>
      <dgm:t>
        <a:bodyPr/>
        <a:lstStyle/>
        <a:p>
          <a:endParaRPr lang="ru-RU"/>
        </a:p>
      </dgm:t>
    </dgm:pt>
    <dgm:pt modelId="{48E62AC3-4D2F-434C-8D1A-15076CE29E70}" type="sibTrans" cxnId="{7EE9E60F-FA73-4CA6-AE4A-165DABE683CA}">
      <dgm:prSet/>
      <dgm:spPr/>
      <dgm:t>
        <a:bodyPr/>
        <a:lstStyle/>
        <a:p>
          <a:endParaRPr lang="ru-RU"/>
        </a:p>
      </dgm:t>
    </dgm:pt>
    <dgm:pt modelId="{8C425286-C4EE-4454-BFBC-5D5E5CD7D02E}">
      <dgm:prSet/>
      <dgm:spPr>
        <a:blipFill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pPr algn="l" rtl="0"/>
          <a:r>
            <a:rPr lang="en-US" b="1" dirty="0" smtClean="0">
              <a:solidFill>
                <a:schemeClr val="tx1"/>
              </a:solidFill>
            </a:rPr>
            <a:t>D</a:t>
          </a:r>
          <a:endParaRPr lang="ru-RU" b="1" dirty="0">
            <a:solidFill>
              <a:schemeClr val="tx1"/>
            </a:solidFill>
          </a:endParaRPr>
        </a:p>
      </dgm:t>
    </dgm:pt>
    <dgm:pt modelId="{EBE8913F-C193-43E0-8F59-7191F83402F4}" type="sibTrans" cxnId="{0C9C1ADC-A47A-43E1-B628-338318935781}">
      <dgm:prSet/>
      <dgm:spPr/>
      <dgm:t>
        <a:bodyPr/>
        <a:lstStyle/>
        <a:p>
          <a:endParaRPr lang="ru-RU"/>
        </a:p>
      </dgm:t>
    </dgm:pt>
    <dgm:pt modelId="{5A4DE2B9-E502-4909-A784-94CD1E6F93E1}" type="parTrans" cxnId="{0C9C1ADC-A47A-43E1-B628-338318935781}">
      <dgm:prSet/>
      <dgm:spPr/>
      <dgm:t>
        <a:bodyPr/>
        <a:lstStyle/>
        <a:p>
          <a:endParaRPr lang="ru-RU"/>
        </a:p>
      </dgm:t>
    </dgm:pt>
    <dgm:pt modelId="{D3CB2FA6-CD28-4583-AE09-02B9E4F6727C}">
      <dgm:prSet/>
      <dgm:spPr>
        <a:blipFill rotWithShape="0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pPr algn="l" rtl="0"/>
          <a:r>
            <a:rPr lang="en-US" b="1" dirty="0" smtClean="0">
              <a:solidFill>
                <a:schemeClr val="tx1"/>
              </a:solidFill>
            </a:rPr>
            <a:t>A</a:t>
          </a:r>
          <a:endParaRPr lang="en-US" b="1" dirty="0">
            <a:solidFill>
              <a:schemeClr val="tx1"/>
            </a:solidFill>
          </a:endParaRPr>
        </a:p>
      </dgm:t>
    </dgm:pt>
    <dgm:pt modelId="{F66B5A8F-10BE-4ACC-9A55-4837AC89283F}" type="sibTrans" cxnId="{8580C71E-6EE1-4985-9325-891FFD300AA4}">
      <dgm:prSet/>
      <dgm:spPr/>
      <dgm:t>
        <a:bodyPr/>
        <a:lstStyle/>
        <a:p>
          <a:endParaRPr lang="ru-RU"/>
        </a:p>
      </dgm:t>
    </dgm:pt>
    <dgm:pt modelId="{C1A066F9-6A7C-4236-A539-A44C55C1E099}" type="parTrans" cxnId="{8580C71E-6EE1-4985-9325-891FFD300AA4}">
      <dgm:prSet/>
      <dgm:spPr/>
      <dgm:t>
        <a:bodyPr/>
        <a:lstStyle/>
        <a:p>
          <a:endParaRPr lang="ru-RU"/>
        </a:p>
      </dgm:t>
    </dgm:pt>
    <dgm:pt modelId="{8881AD3D-B9F0-4015-999E-599B04A45FD3}" type="pres">
      <dgm:prSet presAssocID="{E1C2B252-4544-4C65-8CDA-96F9BB17211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BD739D-B25E-47C3-87E0-F03426C38563}" type="pres">
      <dgm:prSet presAssocID="{D3CB2FA6-CD28-4583-AE09-02B9E4F6727C}" presName="node" presStyleLbl="node1" presStyleIdx="0" presStyleCnt="4" custScaleX="89175" custScaleY="1022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30EBD0-B5CB-461A-B42A-88E191D16393}" type="pres">
      <dgm:prSet presAssocID="{F66B5A8F-10BE-4ACC-9A55-4837AC89283F}" presName="sibTrans" presStyleCnt="0"/>
      <dgm:spPr/>
    </dgm:pt>
    <dgm:pt modelId="{D128AE0C-3587-4456-AB90-B000BFFAD9CA}" type="pres">
      <dgm:prSet presAssocID="{211A3F3B-9345-4FD2-B3E2-52E0B95ACD4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31E835-60A2-4ABF-87A2-2968740CCBBB}" type="pres">
      <dgm:prSet presAssocID="{B9A54E03-D97C-4DA3-8C94-50B16E08CC8D}" presName="sibTrans" presStyleCnt="0"/>
      <dgm:spPr/>
    </dgm:pt>
    <dgm:pt modelId="{2DCFC855-712D-4740-8FC7-7A00AAA46AB9}" type="pres">
      <dgm:prSet presAssocID="{470DF47E-63DE-452F-AF04-12D2E1C4DAD7}" presName="node" presStyleLbl="node1" presStyleIdx="2" presStyleCnt="4" custLinFactNeighborX="-2372" custLinFactNeighborY="-21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105154-4C6B-42E8-A46F-A8902629A30E}" type="pres">
      <dgm:prSet presAssocID="{48E62AC3-4D2F-434C-8D1A-15076CE29E70}" presName="sibTrans" presStyleCnt="0"/>
      <dgm:spPr/>
    </dgm:pt>
    <dgm:pt modelId="{D8DFBC0D-2158-4CAE-B1AD-FB3E7AC461BF}" type="pres">
      <dgm:prSet presAssocID="{8C425286-C4EE-4454-BFBC-5D5E5CD7D02E}" presName="node" presStyleLbl="node1" presStyleIdx="3" presStyleCnt="4" custLinFactNeighborX="-1448" custLinFactNeighborY="-21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072610-76CF-4C29-B3BC-EE207D88D9F4}" type="presOf" srcId="{470DF47E-63DE-452F-AF04-12D2E1C4DAD7}" destId="{2DCFC855-712D-4740-8FC7-7A00AAA46AB9}" srcOrd="0" destOrd="0" presId="urn:microsoft.com/office/officeart/2005/8/layout/default"/>
    <dgm:cxn modelId="{D66ABB78-36C1-4C29-B0B3-E805E28C726E}" srcId="{E1C2B252-4544-4C65-8CDA-96F9BB17211D}" destId="{211A3F3B-9345-4FD2-B3E2-52E0B95ACD4B}" srcOrd="1" destOrd="0" parTransId="{FFE3D2DE-D4D5-400F-BCB0-4B5FA2866733}" sibTransId="{B9A54E03-D97C-4DA3-8C94-50B16E08CC8D}"/>
    <dgm:cxn modelId="{0C9C1ADC-A47A-43E1-B628-338318935781}" srcId="{E1C2B252-4544-4C65-8CDA-96F9BB17211D}" destId="{8C425286-C4EE-4454-BFBC-5D5E5CD7D02E}" srcOrd="3" destOrd="0" parTransId="{5A4DE2B9-E502-4909-A784-94CD1E6F93E1}" sibTransId="{EBE8913F-C193-43E0-8F59-7191F83402F4}"/>
    <dgm:cxn modelId="{B521007A-C458-49CD-9CC9-E6F8D5BEA554}" type="presOf" srcId="{211A3F3B-9345-4FD2-B3E2-52E0B95ACD4B}" destId="{D128AE0C-3587-4456-AB90-B000BFFAD9CA}" srcOrd="0" destOrd="0" presId="urn:microsoft.com/office/officeart/2005/8/layout/default"/>
    <dgm:cxn modelId="{89EB2F62-B92D-45C1-8C71-92D2219835E7}" type="presOf" srcId="{D3CB2FA6-CD28-4583-AE09-02B9E4F6727C}" destId="{C0BD739D-B25E-47C3-87E0-F03426C38563}" srcOrd="0" destOrd="0" presId="urn:microsoft.com/office/officeart/2005/8/layout/default"/>
    <dgm:cxn modelId="{157F3D69-749D-4E30-8221-2996231ADAFD}" type="presOf" srcId="{8C425286-C4EE-4454-BFBC-5D5E5CD7D02E}" destId="{D8DFBC0D-2158-4CAE-B1AD-FB3E7AC461BF}" srcOrd="0" destOrd="0" presId="urn:microsoft.com/office/officeart/2005/8/layout/default"/>
    <dgm:cxn modelId="{8580C71E-6EE1-4985-9325-891FFD300AA4}" srcId="{E1C2B252-4544-4C65-8CDA-96F9BB17211D}" destId="{D3CB2FA6-CD28-4583-AE09-02B9E4F6727C}" srcOrd="0" destOrd="0" parTransId="{C1A066F9-6A7C-4236-A539-A44C55C1E099}" sibTransId="{F66B5A8F-10BE-4ACC-9A55-4837AC89283F}"/>
    <dgm:cxn modelId="{2851B9B8-0DBA-47B0-A89A-3F3B76B08A02}" type="presOf" srcId="{E1C2B252-4544-4C65-8CDA-96F9BB17211D}" destId="{8881AD3D-B9F0-4015-999E-599B04A45FD3}" srcOrd="0" destOrd="0" presId="urn:microsoft.com/office/officeart/2005/8/layout/default"/>
    <dgm:cxn modelId="{7EE9E60F-FA73-4CA6-AE4A-165DABE683CA}" srcId="{E1C2B252-4544-4C65-8CDA-96F9BB17211D}" destId="{470DF47E-63DE-452F-AF04-12D2E1C4DAD7}" srcOrd="2" destOrd="0" parTransId="{72448AD8-C61E-4298-8EEC-A4D765066AA7}" sibTransId="{48E62AC3-4D2F-434C-8D1A-15076CE29E70}"/>
    <dgm:cxn modelId="{F72B2378-FBB5-415B-80D2-5FE6ABA75E90}" type="presParOf" srcId="{8881AD3D-B9F0-4015-999E-599B04A45FD3}" destId="{C0BD739D-B25E-47C3-87E0-F03426C38563}" srcOrd="0" destOrd="0" presId="urn:microsoft.com/office/officeart/2005/8/layout/default"/>
    <dgm:cxn modelId="{0547D499-06E6-464F-B4CF-5B838B05A513}" type="presParOf" srcId="{8881AD3D-B9F0-4015-999E-599B04A45FD3}" destId="{EE30EBD0-B5CB-461A-B42A-88E191D16393}" srcOrd="1" destOrd="0" presId="urn:microsoft.com/office/officeart/2005/8/layout/default"/>
    <dgm:cxn modelId="{C404F11F-8BB8-44CB-ABDF-74611FC581F5}" type="presParOf" srcId="{8881AD3D-B9F0-4015-999E-599B04A45FD3}" destId="{D128AE0C-3587-4456-AB90-B000BFFAD9CA}" srcOrd="2" destOrd="0" presId="urn:microsoft.com/office/officeart/2005/8/layout/default"/>
    <dgm:cxn modelId="{E90DA164-6294-4504-B08F-80BB60817DBB}" type="presParOf" srcId="{8881AD3D-B9F0-4015-999E-599B04A45FD3}" destId="{5A31E835-60A2-4ABF-87A2-2968740CCBBB}" srcOrd="3" destOrd="0" presId="urn:microsoft.com/office/officeart/2005/8/layout/default"/>
    <dgm:cxn modelId="{1D44C333-4F9E-4C2B-89DD-2BE6FCAD0945}" type="presParOf" srcId="{8881AD3D-B9F0-4015-999E-599B04A45FD3}" destId="{2DCFC855-712D-4740-8FC7-7A00AAA46AB9}" srcOrd="4" destOrd="0" presId="urn:microsoft.com/office/officeart/2005/8/layout/default"/>
    <dgm:cxn modelId="{62F00EEC-623A-42B9-9D88-C2F740F1C7A6}" type="presParOf" srcId="{8881AD3D-B9F0-4015-999E-599B04A45FD3}" destId="{78105154-4C6B-42E8-A46F-A8902629A30E}" srcOrd="5" destOrd="0" presId="urn:microsoft.com/office/officeart/2005/8/layout/default"/>
    <dgm:cxn modelId="{2944E09B-5256-47BC-A448-D4B8B77ECB53}" type="presParOf" srcId="{8881AD3D-B9F0-4015-999E-599B04A45FD3}" destId="{D8DFBC0D-2158-4CAE-B1AD-FB3E7AC461BF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1C2B252-4544-4C65-8CDA-96F9BB17211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1A3F3B-9345-4FD2-B3E2-52E0B95ACD4B}">
      <dgm:prSet/>
      <dgm:spPr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pPr algn="l" rtl="0"/>
          <a:r>
            <a:rPr lang="en-US" b="1" dirty="0" smtClean="0">
              <a:solidFill>
                <a:schemeClr val="tx1"/>
              </a:solidFill>
            </a:rPr>
            <a:t>B</a:t>
          </a:r>
          <a:endParaRPr lang="en-US" b="1" dirty="0">
            <a:solidFill>
              <a:schemeClr val="tx1"/>
            </a:solidFill>
          </a:endParaRPr>
        </a:p>
      </dgm:t>
    </dgm:pt>
    <dgm:pt modelId="{FFE3D2DE-D4D5-400F-BCB0-4B5FA2866733}" type="parTrans" cxnId="{D66ABB78-36C1-4C29-B0B3-E805E28C726E}">
      <dgm:prSet/>
      <dgm:spPr/>
      <dgm:t>
        <a:bodyPr/>
        <a:lstStyle/>
        <a:p>
          <a:endParaRPr lang="ru-RU"/>
        </a:p>
      </dgm:t>
    </dgm:pt>
    <dgm:pt modelId="{B9A54E03-D97C-4DA3-8C94-50B16E08CC8D}" type="sibTrans" cxnId="{D66ABB78-36C1-4C29-B0B3-E805E28C726E}">
      <dgm:prSet/>
      <dgm:spPr/>
      <dgm:t>
        <a:bodyPr/>
        <a:lstStyle/>
        <a:p>
          <a:endParaRPr lang="ru-RU"/>
        </a:p>
      </dgm:t>
    </dgm:pt>
    <dgm:pt modelId="{470DF47E-63DE-452F-AF04-12D2E1C4DAD7}">
      <dgm:prSet/>
      <dgm:spPr>
        <a:blipFill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pPr algn="l" rtl="0"/>
          <a:r>
            <a:rPr lang="en-US" b="1" dirty="0" smtClean="0">
              <a:solidFill>
                <a:schemeClr val="tx1"/>
              </a:solidFill>
            </a:rPr>
            <a:t>C</a:t>
          </a:r>
          <a:endParaRPr lang="en-US" b="1" dirty="0">
            <a:solidFill>
              <a:schemeClr val="tx1"/>
            </a:solidFill>
          </a:endParaRPr>
        </a:p>
      </dgm:t>
    </dgm:pt>
    <dgm:pt modelId="{72448AD8-C61E-4298-8EEC-A4D765066AA7}" type="parTrans" cxnId="{7EE9E60F-FA73-4CA6-AE4A-165DABE683CA}">
      <dgm:prSet/>
      <dgm:spPr/>
      <dgm:t>
        <a:bodyPr/>
        <a:lstStyle/>
        <a:p>
          <a:endParaRPr lang="ru-RU"/>
        </a:p>
      </dgm:t>
    </dgm:pt>
    <dgm:pt modelId="{48E62AC3-4D2F-434C-8D1A-15076CE29E70}" type="sibTrans" cxnId="{7EE9E60F-FA73-4CA6-AE4A-165DABE683CA}">
      <dgm:prSet/>
      <dgm:spPr/>
      <dgm:t>
        <a:bodyPr/>
        <a:lstStyle/>
        <a:p>
          <a:endParaRPr lang="ru-RU"/>
        </a:p>
      </dgm:t>
    </dgm:pt>
    <dgm:pt modelId="{8C425286-C4EE-4454-BFBC-5D5E5CD7D02E}">
      <dgm:prSet/>
      <dgm:spPr>
        <a:blipFill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pPr algn="l" rtl="0"/>
          <a:r>
            <a:rPr lang="en-US" b="1" dirty="0" smtClean="0">
              <a:solidFill>
                <a:schemeClr val="tx1"/>
              </a:solidFill>
            </a:rPr>
            <a:t>D</a:t>
          </a:r>
          <a:endParaRPr lang="ru-RU" b="1" dirty="0">
            <a:solidFill>
              <a:schemeClr val="tx1"/>
            </a:solidFill>
          </a:endParaRPr>
        </a:p>
      </dgm:t>
    </dgm:pt>
    <dgm:pt modelId="{EBE8913F-C193-43E0-8F59-7191F83402F4}" type="sibTrans" cxnId="{0C9C1ADC-A47A-43E1-B628-338318935781}">
      <dgm:prSet/>
      <dgm:spPr/>
      <dgm:t>
        <a:bodyPr/>
        <a:lstStyle/>
        <a:p>
          <a:endParaRPr lang="ru-RU"/>
        </a:p>
      </dgm:t>
    </dgm:pt>
    <dgm:pt modelId="{5A4DE2B9-E502-4909-A784-94CD1E6F93E1}" type="parTrans" cxnId="{0C9C1ADC-A47A-43E1-B628-338318935781}">
      <dgm:prSet/>
      <dgm:spPr/>
      <dgm:t>
        <a:bodyPr/>
        <a:lstStyle/>
        <a:p>
          <a:endParaRPr lang="ru-RU"/>
        </a:p>
      </dgm:t>
    </dgm:pt>
    <dgm:pt modelId="{D3CB2FA6-CD28-4583-AE09-02B9E4F6727C}">
      <dgm:prSet/>
      <dgm:spPr>
        <a:blipFill rotWithShape="0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</dgm:spPr>
      <dgm:t>
        <a:bodyPr/>
        <a:lstStyle/>
        <a:p>
          <a:pPr algn="l" rtl="0"/>
          <a:r>
            <a:rPr lang="en-US" b="1" dirty="0" smtClean="0">
              <a:solidFill>
                <a:schemeClr val="tx1"/>
              </a:solidFill>
            </a:rPr>
            <a:t>A</a:t>
          </a:r>
          <a:endParaRPr lang="en-US" b="1" dirty="0">
            <a:solidFill>
              <a:schemeClr val="tx1"/>
            </a:solidFill>
          </a:endParaRPr>
        </a:p>
      </dgm:t>
    </dgm:pt>
    <dgm:pt modelId="{F66B5A8F-10BE-4ACC-9A55-4837AC89283F}" type="sibTrans" cxnId="{8580C71E-6EE1-4985-9325-891FFD300AA4}">
      <dgm:prSet/>
      <dgm:spPr/>
      <dgm:t>
        <a:bodyPr/>
        <a:lstStyle/>
        <a:p>
          <a:endParaRPr lang="ru-RU"/>
        </a:p>
      </dgm:t>
    </dgm:pt>
    <dgm:pt modelId="{C1A066F9-6A7C-4236-A539-A44C55C1E099}" type="parTrans" cxnId="{8580C71E-6EE1-4985-9325-891FFD300AA4}">
      <dgm:prSet/>
      <dgm:spPr/>
      <dgm:t>
        <a:bodyPr/>
        <a:lstStyle/>
        <a:p>
          <a:endParaRPr lang="ru-RU"/>
        </a:p>
      </dgm:t>
    </dgm:pt>
    <dgm:pt modelId="{8881AD3D-B9F0-4015-999E-599B04A45FD3}" type="pres">
      <dgm:prSet presAssocID="{E1C2B252-4544-4C65-8CDA-96F9BB17211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BD739D-B25E-47C3-87E0-F03426C38563}" type="pres">
      <dgm:prSet presAssocID="{D3CB2FA6-CD28-4583-AE09-02B9E4F6727C}" presName="node" presStyleLbl="node1" presStyleIdx="0" presStyleCnt="4" custScaleX="89175" custScaleY="1022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30EBD0-B5CB-461A-B42A-88E191D16393}" type="pres">
      <dgm:prSet presAssocID="{F66B5A8F-10BE-4ACC-9A55-4837AC89283F}" presName="sibTrans" presStyleCnt="0"/>
      <dgm:spPr/>
    </dgm:pt>
    <dgm:pt modelId="{D128AE0C-3587-4456-AB90-B000BFFAD9CA}" type="pres">
      <dgm:prSet presAssocID="{211A3F3B-9345-4FD2-B3E2-52E0B95ACD4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31E835-60A2-4ABF-87A2-2968740CCBBB}" type="pres">
      <dgm:prSet presAssocID="{B9A54E03-D97C-4DA3-8C94-50B16E08CC8D}" presName="sibTrans" presStyleCnt="0"/>
      <dgm:spPr/>
    </dgm:pt>
    <dgm:pt modelId="{2DCFC855-712D-4740-8FC7-7A00AAA46AB9}" type="pres">
      <dgm:prSet presAssocID="{470DF47E-63DE-452F-AF04-12D2E1C4DAD7}" presName="node" presStyleLbl="node1" presStyleIdx="2" presStyleCnt="4" custLinFactNeighborX="-2372" custLinFactNeighborY="-21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105154-4C6B-42E8-A46F-A8902629A30E}" type="pres">
      <dgm:prSet presAssocID="{48E62AC3-4D2F-434C-8D1A-15076CE29E70}" presName="sibTrans" presStyleCnt="0"/>
      <dgm:spPr/>
    </dgm:pt>
    <dgm:pt modelId="{D8DFBC0D-2158-4CAE-B1AD-FB3E7AC461BF}" type="pres">
      <dgm:prSet presAssocID="{8C425286-C4EE-4454-BFBC-5D5E5CD7D02E}" presName="node" presStyleLbl="node1" presStyleIdx="3" presStyleCnt="4" custLinFactNeighborX="-1448" custLinFactNeighborY="-21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B84DD6-EF11-4BAE-AE50-30663F21C945}" type="presOf" srcId="{211A3F3B-9345-4FD2-B3E2-52E0B95ACD4B}" destId="{D128AE0C-3587-4456-AB90-B000BFFAD9CA}" srcOrd="0" destOrd="0" presId="urn:microsoft.com/office/officeart/2005/8/layout/default"/>
    <dgm:cxn modelId="{35048F1C-9F2C-4C67-83DB-99E154B0DFF2}" type="presOf" srcId="{D3CB2FA6-CD28-4583-AE09-02B9E4F6727C}" destId="{C0BD739D-B25E-47C3-87E0-F03426C38563}" srcOrd="0" destOrd="0" presId="urn:microsoft.com/office/officeart/2005/8/layout/default"/>
    <dgm:cxn modelId="{4B34DB67-1D58-4D30-9355-C5181BC5E8BD}" type="presOf" srcId="{470DF47E-63DE-452F-AF04-12D2E1C4DAD7}" destId="{2DCFC855-712D-4740-8FC7-7A00AAA46AB9}" srcOrd="0" destOrd="0" presId="urn:microsoft.com/office/officeart/2005/8/layout/default"/>
    <dgm:cxn modelId="{7EE9E60F-FA73-4CA6-AE4A-165DABE683CA}" srcId="{E1C2B252-4544-4C65-8CDA-96F9BB17211D}" destId="{470DF47E-63DE-452F-AF04-12D2E1C4DAD7}" srcOrd="2" destOrd="0" parTransId="{72448AD8-C61E-4298-8EEC-A4D765066AA7}" sibTransId="{48E62AC3-4D2F-434C-8D1A-15076CE29E70}"/>
    <dgm:cxn modelId="{A8D08320-858F-438E-8BD9-4C86E1738326}" type="presOf" srcId="{8C425286-C4EE-4454-BFBC-5D5E5CD7D02E}" destId="{D8DFBC0D-2158-4CAE-B1AD-FB3E7AC461BF}" srcOrd="0" destOrd="0" presId="urn:microsoft.com/office/officeart/2005/8/layout/default"/>
    <dgm:cxn modelId="{9F69A65E-F50B-430D-8314-75408D38DF25}" type="presOf" srcId="{E1C2B252-4544-4C65-8CDA-96F9BB17211D}" destId="{8881AD3D-B9F0-4015-999E-599B04A45FD3}" srcOrd="0" destOrd="0" presId="urn:microsoft.com/office/officeart/2005/8/layout/default"/>
    <dgm:cxn modelId="{8580C71E-6EE1-4985-9325-891FFD300AA4}" srcId="{E1C2B252-4544-4C65-8CDA-96F9BB17211D}" destId="{D3CB2FA6-CD28-4583-AE09-02B9E4F6727C}" srcOrd="0" destOrd="0" parTransId="{C1A066F9-6A7C-4236-A539-A44C55C1E099}" sibTransId="{F66B5A8F-10BE-4ACC-9A55-4837AC89283F}"/>
    <dgm:cxn modelId="{0C9C1ADC-A47A-43E1-B628-338318935781}" srcId="{E1C2B252-4544-4C65-8CDA-96F9BB17211D}" destId="{8C425286-C4EE-4454-BFBC-5D5E5CD7D02E}" srcOrd="3" destOrd="0" parTransId="{5A4DE2B9-E502-4909-A784-94CD1E6F93E1}" sibTransId="{EBE8913F-C193-43E0-8F59-7191F83402F4}"/>
    <dgm:cxn modelId="{D66ABB78-36C1-4C29-B0B3-E805E28C726E}" srcId="{E1C2B252-4544-4C65-8CDA-96F9BB17211D}" destId="{211A3F3B-9345-4FD2-B3E2-52E0B95ACD4B}" srcOrd="1" destOrd="0" parTransId="{FFE3D2DE-D4D5-400F-BCB0-4B5FA2866733}" sibTransId="{B9A54E03-D97C-4DA3-8C94-50B16E08CC8D}"/>
    <dgm:cxn modelId="{E8F3EDCA-8776-49DC-BDC2-114BCCD245F5}" type="presParOf" srcId="{8881AD3D-B9F0-4015-999E-599B04A45FD3}" destId="{C0BD739D-B25E-47C3-87E0-F03426C38563}" srcOrd="0" destOrd="0" presId="urn:microsoft.com/office/officeart/2005/8/layout/default"/>
    <dgm:cxn modelId="{8235C773-FCB2-4CC8-9F44-0F2C94BEF650}" type="presParOf" srcId="{8881AD3D-B9F0-4015-999E-599B04A45FD3}" destId="{EE30EBD0-B5CB-461A-B42A-88E191D16393}" srcOrd="1" destOrd="0" presId="urn:microsoft.com/office/officeart/2005/8/layout/default"/>
    <dgm:cxn modelId="{4EA81CCF-9A01-4690-9B12-75FB63CB6EF8}" type="presParOf" srcId="{8881AD3D-B9F0-4015-999E-599B04A45FD3}" destId="{D128AE0C-3587-4456-AB90-B000BFFAD9CA}" srcOrd="2" destOrd="0" presId="urn:microsoft.com/office/officeart/2005/8/layout/default"/>
    <dgm:cxn modelId="{BD2E7C25-F9DF-4370-9973-5DCBD106FDEB}" type="presParOf" srcId="{8881AD3D-B9F0-4015-999E-599B04A45FD3}" destId="{5A31E835-60A2-4ABF-87A2-2968740CCBBB}" srcOrd="3" destOrd="0" presId="urn:microsoft.com/office/officeart/2005/8/layout/default"/>
    <dgm:cxn modelId="{0C4BF499-BB0E-4986-BCF7-DAB51BDC3E43}" type="presParOf" srcId="{8881AD3D-B9F0-4015-999E-599B04A45FD3}" destId="{2DCFC855-712D-4740-8FC7-7A00AAA46AB9}" srcOrd="4" destOrd="0" presId="urn:microsoft.com/office/officeart/2005/8/layout/default"/>
    <dgm:cxn modelId="{FD4A21A7-E69D-44CC-8D9E-5628BA3A6C10}" type="presParOf" srcId="{8881AD3D-B9F0-4015-999E-599B04A45FD3}" destId="{78105154-4C6B-42E8-A46F-A8902629A30E}" srcOrd="5" destOrd="0" presId="urn:microsoft.com/office/officeart/2005/8/layout/default"/>
    <dgm:cxn modelId="{C9DD1ADA-69E3-4C0D-95EF-EA72564D61C4}" type="presParOf" srcId="{8881AD3D-B9F0-4015-999E-599B04A45FD3}" destId="{D8DFBC0D-2158-4CAE-B1AD-FB3E7AC461BF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BD739D-B25E-47C3-87E0-F03426C38563}">
      <dsp:nvSpPr>
        <dsp:cNvPr id="0" name=""/>
        <dsp:cNvSpPr/>
      </dsp:nvSpPr>
      <dsp:spPr>
        <a:xfrm>
          <a:off x="948" y="61608"/>
          <a:ext cx="3700239" cy="2220143"/>
        </a:xfrm>
        <a:prstGeom prst="rect">
          <a:avLst/>
        </a:prstGeom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solidFill>
                <a:schemeClr val="tx1"/>
              </a:solidFill>
            </a:rPr>
            <a:t>A</a:t>
          </a:r>
          <a:endParaRPr lang="en-US" sz="6500" b="1" kern="1200" dirty="0">
            <a:solidFill>
              <a:schemeClr val="tx1"/>
            </a:solidFill>
          </a:endParaRPr>
        </a:p>
      </dsp:txBody>
      <dsp:txXfrm>
        <a:off x="948" y="61608"/>
        <a:ext cx="3700239" cy="2220143"/>
      </dsp:txXfrm>
    </dsp:sp>
    <dsp:sp modelId="{D128AE0C-3587-4456-AB90-B000BFFAD9CA}">
      <dsp:nvSpPr>
        <dsp:cNvPr id="0" name=""/>
        <dsp:cNvSpPr/>
      </dsp:nvSpPr>
      <dsp:spPr>
        <a:xfrm>
          <a:off x="4071211" y="61608"/>
          <a:ext cx="3700239" cy="2220143"/>
        </a:xfrm>
        <a:prstGeom prst="rect">
          <a:avLst/>
        </a:prstGeom>
        <a:blipFill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solidFill>
                <a:schemeClr val="tx1"/>
              </a:solidFill>
            </a:rPr>
            <a:t>B</a:t>
          </a:r>
          <a:endParaRPr lang="en-US" sz="6500" b="1" kern="1200" dirty="0">
            <a:solidFill>
              <a:schemeClr val="tx1"/>
            </a:solidFill>
          </a:endParaRPr>
        </a:p>
      </dsp:txBody>
      <dsp:txXfrm>
        <a:off x="4071211" y="61608"/>
        <a:ext cx="3700239" cy="2220143"/>
      </dsp:txXfrm>
    </dsp:sp>
    <dsp:sp modelId="{2DCFC855-712D-4740-8FC7-7A00AAA46AB9}">
      <dsp:nvSpPr>
        <dsp:cNvPr id="0" name=""/>
        <dsp:cNvSpPr/>
      </dsp:nvSpPr>
      <dsp:spPr>
        <a:xfrm>
          <a:off x="6240" y="2501938"/>
          <a:ext cx="3700239" cy="2220143"/>
        </a:xfrm>
        <a:prstGeom prst="rect">
          <a:avLst/>
        </a:prstGeom>
        <a:blipFill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solidFill>
                <a:schemeClr val="tx1"/>
              </a:solidFill>
            </a:rPr>
            <a:t>C</a:t>
          </a:r>
          <a:endParaRPr lang="en-US" sz="6500" b="1" kern="1200" dirty="0">
            <a:solidFill>
              <a:schemeClr val="tx1"/>
            </a:solidFill>
          </a:endParaRPr>
        </a:p>
      </dsp:txBody>
      <dsp:txXfrm>
        <a:off x="6240" y="2501938"/>
        <a:ext cx="3700239" cy="2220143"/>
      </dsp:txXfrm>
    </dsp:sp>
    <dsp:sp modelId="{D8DFBC0D-2158-4CAE-B1AD-FB3E7AC461BF}">
      <dsp:nvSpPr>
        <dsp:cNvPr id="0" name=""/>
        <dsp:cNvSpPr/>
      </dsp:nvSpPr>
      <dsp:spPr>
        <a:xfrm>
          <a:off x="4024588" y="2676574"/>
          <a:ext cx="3700239" cy="2220143"/>
        </a:xfrm>
        <a:prstGeom prst="rect">
          <a:avLst/>
        </a:prstGeom>
        <a:blipFill rotWithShape="0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solidFill>
                <a:schemeClr val="tx1"/>
              </a:solidFill>
            </a:rPr>
            <a:t>D</a:t>
          </a:r>
          <a:endParaRPr lang="ru-RU" sz="6500" b="1" kern="1200" dirty="0">
            <a:solidFill>
              <a:schemeClr val="tx1"/>
            </a:solidFill>
          </a:endParaRPr>
        </a:p>
      </dsp:txBody>
      <dsp:txXfrm>
        <a:off x="4024588" y="2676574"/>
        <a:ext cx="3700239" cy="2220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BD739D-B25E-47C3-87E0-F03426C38563}">
      <dsp:nvSpPr>
        <dsp:cNvPr id="0" name=""/>
        <dsp:cNvSpPr/>
      </dsp:nvSpPr>
      <dsp:spPr>
        <a:xfrm>
          <a:off x="124479" y="138080"/>
          <a:ext cx="3582590" cy="2149554"/>
        </a:xfrm>
        <a:prstGeom prst="rect">
          <a:avLst/>
        </a:prstGeom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solidFill>
                <a:schemeClr val="tx1"/>
              </a:solidFill>
            </a:rPr>
            <a:t>A</a:t>
          </a:r>
          <a:endParaRPr lang="en-US" sz="6500" b="1" kern="1200" dirty="0">
            <a:solidFill>
              <a:schemeClr val="tx1"/>
            </a:solidFill>
          </a:endParaRPr>
        </a:p>
      </dsp:txBody>
      <dsp:txXfrm>
        <a:off x="124479" y="138080"/>
        <a:ext cx="3582590" cy="2149554"/>
      </dsp:txXfrm>
    </dsp:sp>
    <dsp:sp modelId="{D128AE0C-3587-4456-AB90-B000BFFAD9CA}">
      <dsp:nvSpPr>
        <dsp:cNvPr id="0" name=""/>
        <dsp:cNvSpPr/>
      </dsp:nvSpPr>
      <dsp:spPr>
        <a:xfrm>
          <a:off x="4065329" y="138080"/>
          <a:ext cx="3582590" cy="2149554"/>
        </a:xfrm>
        <a:prstGeom prst="rect">
          <a:avLst/>
        </a:prstGeom>
        <a:blipFill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solidFill>
                <a:schemeClr val="tx1"/>
              </a:solidFill>
            </a:rPr>
            <a:t>B</a:t>
          </a:r>
          <a:endParaRPr lang="en-US" sz="6500" b="1" kern="1200" dirty="0">
            <a:solidFill>
              <a:schemeClr val="tx1"/>
            </a:solidFill>
          </a:endParaRPr>
        </a:p>
      </dsp:txBody>
      <dsp:txXfrm>
        <a:off x="4065329" y="138080"/>
        <a:ext cx="3582590" cy="2149554"/>
      </dsp:txXfrm>
    </dsp:sp>
    <dsp:sp modelId="{2DCFC855-712D-4740-8FC7-7A00AAA46AB9}">
      <dsp:nvSpPr>
        <dsp:cNvPr id="0" name=""/>
        <dsp:cNvSpPr/>
      </dsp:nvSpPr>
      <dsp:spPr>
        <a:xfrm>
          <a:off x="6630" y="2500820"/>
          <a:ext cx="3582590" cy="2149554"/>
        </a:xfrm>
        <a:prstGeom prst="rect">
          <a:avLst/>
        </a:prstGeom>
        <a:blipFill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solidFill>
                <a:schemeClr val="tx1"/>
              </a:solidFill>
            </a:rPr>
            <a:t>C</a:t>
          </a:r>
          <a:endParaRPr lang="en-US" sz="6500" b="1" kern="1200" dirty="0">
            <a:solidFill>
              <a:schemeClr val="tx1"/>
            </a:solidFill>
          </a:endParaRPr>
        </a:p>
      </dsp:txBody>
      <dsp:txXfrm>
        <a:off x="6630" y="2500820"/>
        <a:ext cx="3582590" cy="2149554"/>
      </dsp:txXfrm>
    </dsp:sp>
    <dsp:sp modelId="{D8DFBC0D-2158-4CAE-B1AD-FB3E7AC461BF}">
      <dsp:nvSpPr>
        <dsp:cNvPr id="0" name=""/>
        <dsp:cNvSpPr/>
      </dsp:nvSpPr>
      <dsp:spPr>
        <a:xfrm>
          <a:off x="3897216" y="2694344"/>
          <a:ext cx="3828535" cy="2100673"/>
        </a:xfrm>
        <a:prstGeom prst="rect">
          <a:avLst/>
        </a:prstGeom>
        <a:blipFill rotWithShape="0"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solidFill>
                <a:schemeClr val="tx1"/>
              </a:solidFill>
            </a:rPr>
            <a:t>D</a:t>
          </a:r>
          <a:endParaRPr lang="ru-RU" sz="6500" b="1" kern="1200" dirty="0">
            <a:solidFill>
              <a:schemeClr val="tx1"/>
            </a:solidFill>
          </a:endParaRPr>
        </a:p>
      </dsp:txBody>
      <dsp:txXfrm>
        <a:off x="3897216" y="2694344"/>
        <a:ext cx="3828535" cy="21006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BD739D-B25E-47C3-87E0-F03426C38563}">
      <dsp:nvSpPr>
        <dsp:cNvPr id="0" name=""/>
        <dsp:cNvSpPr/>
      </dsp:nvSpPr>
      <dsp:spPr>
        <a:xfrm>
          <a:off x="201224" y="36987"/>
          <a:ext cx="3299688" cy="2269386"/>
        </a:xfrm>
        <a:prstGeom prst="rect">
          <a:avLst/>
        </a:prstGeom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solidFill>
                <a:schemeClr val="tx1"/>
              </a:solidFill>
            </a:rPr>
            <a:t>A</a:t>
          </a:r>
          <a:endParaRPr lang="en-US" sz="6500" b="1" kern="1200" dirty="0">
            <a:solidFill>
              <a:schemeClr val="tx1"/>
            </a:solidFill>
          </a:endParaRPr>
        </a:p>
      </dsp:txBody>
      <dsp:txXfrm>
        <a:off x="201224" y="36987"/>
        <a:ext cx="3299688" cy="2269386"/>
      </dsp:txXfrm>
    </dsp:sp>
    <dsp:sp modelId="{D128AE0C-3587-4456-AB90-B000BFFAD9CA}">
      <dsp:nvSpPr>
        <dsp:cNvPr id="0" name=""/>
        <dsp:cNvSpPr/>
      </dsp:nvSpPr>
      <dsp:spPr>
        <a:xfrm>
          <a:off x="3870936" y="61608"/>
          <a:ext cx="3700239" cy="2220143"/>
        </a:xfrm>
        <a:prstGeom prst="rect">
          <a:avLst/>
        </a:prstGeom>
        <a:blipFill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solidFill>
                <a:schemeClr val="tx1"/>
              </a:solidFill>
            </a:rPr>
            <a:t>B</a:t>
          </a:r>
          <a:endParaRPr lang="en-US" sz="6500" b="1" kern="1200" dirty="0">
            <a:solidFill>
              <a:schemeClr val="tx1"/>
            </a:solidFill>
          </a:endParaRPr>
        </a:p>
      </dsp:txBody>
      <dsp:txXfrm>
        <a:off x="3870936" y="61608"/>
        <a:ext cx="3700239" cy="2220143"/>
      </dsp:txXfrm>
    </dsp:sp>
    <dsp:sp modelId="{2DCFC855-712D-4740-8FC7-7A00AAA46AB9}">
      <dsp:nvSpPr>
        <dsp:cNvPr id="0" name=""/>
        <dsp:cNvSpPr/>
      </dsp:nvSpPr>
      <dsp:spPr>
        <a:xfrm>
          <a:off x="0" y="2629263"/>
          <a:ext cx="3700239" cy="2220143"/>
        </a:xfrm>
        <a:prstGeom prst="rect">
          <a:avLst/>
        </a:prstGeom>
        <a:blipFill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solidFill>
                <a:schemeClr val="tx1"/>
              </a:solidFill>
            </a:rPr>
            <a:t>C</a:t>
          </a:r>
          <a:endParaRPr lang="en-US" sz="6500" b="1" kern="1200" dirty="0">
            <a:solidFill>
              <a:schemeClr val="tx1"/>
            </a:solidFill>
          </a:endParaRPr>
        </a:p>
      </dsp:txBody>
      <dsp:txXfrm>
        <a:off x="0" y="2629263"/>
        <a:ext cx="3700239" cy="2220143"/>
      </dsp:txXfrm>
    </dsp:sp>
    <dsp:sp modelId="{D8DFBC0D-2158-4CAE-B1AD-FB3E7AC461BF}">
      <dsp:nvSpPr>
        <dsp:cNvPr id="0" name=""/>
        <dsp:cNvSpPr/>
      </dsp:nvSpPr>
      <dsp:spPr>
        <a:xfrm>
          <a:off x="4017632" y="2629263"/>
          <a:ext cx="3700239" cy="2220143"/>
        </a:xfrm>
        <a:prstGeom prst="rect">
          <a:avLst/>
        </a:prstGeom>
        <a:blipFill rotWithShape="0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solidFill>
                <a:schemeClr val="tx1"/>
              </a:solidFill>
            </a:rPr>
            <a:t>D</a:t>
          </a:r>
          <a:endParaRPr lang="ru-RU" sz="6500" b="1" kern="1200" dirty="0">
            <a:solidFill>
              <a:schemeClr val="tx1"/>
            </a:solidFill>
          </a:endParaRPr>
        </a:p>
      </dsp:txBody>
      <dsp:txXfrm>
        <a:off x="4017632" y="2629263"/>
        <a:ext cx="3700239" cy="22201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BD739D-B25E-47C3-87E0-F03426C38563}">
      <dsp:nvSpPr>
        <dsp:cNvPr id="0" name=""/>
        <dsp:cNvSpPr/>
      </dsp:nvSpPr>
      <dsp:spPr>
        <a:xfrm>
          <a:off x="201224" y="36987"/>
          <a:ext cx="3299688" cy="2269386"/>
        </a:xfrm>
        <a:prstGeom prst="rect">
          <a:avLst/>
        </a:prstGeom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solidFill>
                <a:schemeClr val="tx1"/>
              </a:solidFill>
            </a:rPr>
            <a:t>A</a:t>
          </a:r>
          <a:endParaRPr lang="en-US" sz="6500" b="1" kern="1200" dirty="0">
            <a:solidFill>
              <a:schemeClr val="tx1"/>
            </a:solidFill>
          </a:endParaRPr>
        </a:p>
      </dsp:txBody>
      <dsp:txXfrm>
        <a:off x="201224" y="36987"/>
        <a:ext cx="3299688" cy="2269386"/>
      </dsp:txXfrm>
    </dsp:sp>
    <dsp:sp modelId="{D128AE0C-3587-4456-AB90-B000BFFAD9CA}">
      <dsp:nvSpPr>
        <dsp:cNvPr id="0" name=""/>
        <dsp:cNvSpPr/>
      </dsp:nvSpPr>
      <dsp:spPr>
        <a:xfrm>
          <a:off x="3870936" y="61608"/>
          <a:ext cx="3700239" cy="2220143"/>
        </a:xfrm>
        <a:prstGeom prst="rect">
          <a:avLst/>
        </a:prstGeom>
        <a:blipFill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solidFill>
                <a:schemeClr val="tx1"/>
              </a:solidFill>
            </a:rPr>
            <a:t>B</a:t>
          </a:r>
          <a:endParaRPr lang="en-US" sz="6500" b="1" kern="1200" dirty="0">
            <a:solidFill>
              <a:schemeClr val="tx1"/>
            </a:solidFill>
          </a:endParaRPr>
        </a:p>
      </dsp:txBody>
      <dsp:txXfrm>
        <a:off x="3870936" y="61608"/>
        <a:ext cx="3700239" cy="2220143"/>
      </dsp:txXfrm>
    </dsp:sp>
    <dsp:sp modelId="{2DCFC855-712D-4740-8FC7-7A00AAA46AB9}">
      <dsp:nvSpPr>
        <dsp:cNvPr id="0" name=""/>
        <dsp:cNvSpPr/>
      </dsp:nvSpPr>
      <dsp:spPr>
        <a:xfrm>
          <a:off x="0" y="2629263"/>
          <a:ext cx="3700239" cy="2220143"/>
        </a:xfrm>
        <a:prstGeom prst="rect">
          <a:avLst/>
        </a:prstGeom>
        <a:blipFill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solidFill>
                <a:schemeClr val="tx1"/>
              </a:solidFill>
            </a:rPr>
            <a:t>C</a:t>
          </a:r>
          <a:endParaRPr lang="en-US" sz="6500" b="1" kern="1200" dirty="0">
            <a:solidFill>
              <a:schemeClr val="tx1"/>
            </a:solidFill>
          </a:endParaRPr>
        </a:p>
      </dsp:txBody>
      <dsp:txXfrm>
        <a:off x="0" y="2629263"/>
        <a:ext cx="3700239" cy="2220143"/>
      </dsp:txXfrm>
    </dsp:sp>
    <dsp:sp modelId="{D8DFBC0D-2158-4CAE-B1AD-FB3E7AC461BF}">
      <dsp:nvSpPr>
        <dsp:cNvPr id="0" name=""/>
        <dsp:cNvSpPr/>
      </dsp:nvSpPr>
      <dsp:spPr>
        <a:xfrm>
          <a:off x="4017632" y="2629263"/>
          <a:ext cx="3700239" cy="2220143"/>
        </a:xfrm>
        <a:prstGeom prst="rect">
          <a:avLst/>
        </a:prstGeom>
        <a:blipFill rotWithShape="0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b="1" kern="1200" dirty="0" smtClean="0">
              <a:solidFill>
                <a:schemeClr val="tx1"/>
              </a:solidFill>
            </a:rPr>
            <a:t>D</a:t>
          </a:r>
          <a:endParaRPr lang="ru-RU" sz="6500" b="1" kern="1200" dirty="0">
            <a:solidFill>
              <a:schemeClr val="tx1"/>
            </a:solidFill>
          </a:endParaRPr>
        </a:p>
      </dsp:txBody>
      <dsp:txXfrm>
        <a:off x="4017632" y="2629263"/>
        <a:ext cx="3700239" cy="22201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7AB07-EF4A-4A66-88DE-FCCDDB9714B2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AD9661-4D39-4B1A-9903-2DB4F8314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AD9661-4D39-4B1A-9903-2DB4F831462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pull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pull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pull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pull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pull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ransition>
    <p:pull dir="u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Constantia" pitchFamily="18" charset="0"/>
              </a:rPr>
              <a:t>AROUND THE UK</a:t>
            </a:r>
            <a:endParaRPr lang="ru-RU" sz="3200" dirty="0">
              <a:solidFill>
                <a:srgbClr val="0070C0"/>
              </a:solidFill>
              <a:latin typeface="Constantia" pitchFamily="18" charset="0"/>
            </a:endParaRPr>
          </a:p>
        </p:txBody>
      </p:sp>
      <p:pic>
        <p:nvPicPr>
          <p:cNvPr id="1028" name="Picture 4" descr="C:\Documents and Settings\Дмитрий\Local Settings\Temporary Internet Files\Content.IE5\AELL4BH6\corona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16912"/>
            <a:ext cx="194421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85727"/>
            <a:ext cx="3600400" cy="225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ВИКТОРИНА ПО АНГЛИЙСКОМУ ЯЗЫКУ «ПУТЕШЕСТВУЕМ ПО СОЕДИНЕННОМУ КОРОЛЕВСТВУ ВЕЛИКОБРИТАНИИ»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6933165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onstantia" pitchFamily="18" charset="0"/>
              </a:rPr>
              <a:t>The flag of England:</a:t>
            </a:r>
            <a:endParaRPr lang="ru-RU" b="1" dirty="0" smtClean="0">
              <a:solidFill>
                <a:schemeClr val="bg1"/>
              </a:solidFill>
              <a:latin typeface="Constantia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4933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onstantia" pitchFamily="18" charset="0"/>
              </a:rPr>
              <a:t>The flag of Scotland:</a:t>
            </a:r>
            <a:endParaRPr lang="ru-RU" b="1" dirty="0" smtClean="0">
              <a:solidFill>
                <a:schemeClr val="bg1"/>
              </a:solidFill>
              <a:latin typeface="Constantia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899592" y="1412776"/>
          <a:ext cx="7772400" cy="4933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onstantia" pitchFamily="18" charset="0"/>
              </a:rPr>
              <a:t>The flower of Wales is:</a:t>
            </a:r>
            <a:endParaRPr lang="ru-RU" b="1" dirty="0" smtClean="0">
              <a:solidFill>
                <a:schemeClr val="bg1"/>
              </a:solidFill>
              <a:latin typeface="Constantia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4933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onstantia" pitchFamily="18" charset="0"/>
              </a:rPr>
              <a:t>The flower of Northern Ireland is:</a:t>
            </a:r>
            <a:endParaRPr lang="ru-RU" b="1" dirty="0" smtClean="0">
              <a:solidFill>
                <a:schemeClr val="bg1"/>
              </a:solidFill>
              <a:latin typeface="Constantia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914400" y="1447800"/>
          <a:ext cx="7772400" cy="4933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4638"/>
            <a:ext cx="8496944" cy="1143000"/>
          </a:xfrm>
          <a:solidFill>
            <a:srgbClr val="0070C0"/>
          </a:solidFill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onstantia" pitchFamily="18" charset="0"/>
              </a:rPr>
              <a:t>What are these cities famous for?</a:t>
            </a:r>
            <a:endParaRPr lang="ru-RU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 smtClean="0">
                <a:solidFill>
                  <a:srgbClr val="0070C0"/>
                </a:solidFill>
                <a:latin typeface="Constantia" pitchFamily="18" charset="0"/>
              </a:rPr>
              <a:t>A</a:t>
            </a:r>
            <a:r>
              <a:rPr lang="en-US" sz="2800" dirty="0" smtClean="0">
                <a:latin typeface="Constantia" pitchFamily="18" charset="0"/>
              </a:rPr>
              <a:t> Liverpool</a:t>
            </a:r>
            <a:endParaRPr lang="ru-RU" sz="2800" dirty="0">
              <a:latin typeface="Constantia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 smtClean="0">
                <a:solidFill>
                  <a:srgbClr val="0070C0"/>
                </a:solidFill>
                <a:latin typeface="Constantia" pitchFamily="18" charset="0"/>
              </a:rPr>
              <a:t>B</a:t>
            </a:r>
            <a:r>
              <a:rPr lang="en-US" sz="2800" dirty="0" smtClean="0">
                <a:latin typeface="Constantia" pitchFamily="18" charset="0"/>
              </a:rPr>
              <a:t> Brighton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 smtClean="0">
                <a:solidFill>
                  <a:srgbClr val="0070C0"/>
                </a:solidFill>
                <a:latin typeface="Constantia" pitchFamily="18" charset="0"/>
              </a:rPr>
              <a:t>C</a:t>
            </a:r>
            <a:r>
              <a:rPr lang="en-US" sz="2800" dirty="0" smtClean="0">
                <a:latin typeface="Constantia" pitchFamily="18" charset="0"/>
              </a:rPr>
              <a:t> London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 smtClean="0">
                <a:solidFill>
                  <a:srgbClr val="0070C0"/>
                </a:solidFill>
                <a:latin typeface="Constantia" pitchFamily="18" charset="0"/>
              </a:rPr>
              <a:t>D</a:t>
            </a:r>
            <a:r>
              <a:rPr lang="en-US" sz="2800" dirty="0" smtClean="0">
                <a:latin typeface="Constantia" pitchFamily="18" charset="0"/>
              </a:rPr>
              <a:t> Stratford-upon-Avon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 smtClean="0">
                <a:solidFill>
                  <a:srgbClr val="0070C0"/>
                </a:solidFill>
                <a:latin typeface="Constantia" pitchFamily="18" charset="0"/>
              </a:rPr>
              <a:t>E</a:t>
            </a:r>
            <a:r>
              <a:rPr lang="en-US" sz="2800" dirty="0" smtClean="0">
                <a:latin typeface="Constantia" pitchFamily="18" charset="0"/>
              </a:rPr>
              <a:t> Manchester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 smtClean="0">
                <a:solidFill>
                  <a:srgbClr val="0070C0"/>
                </a:solidFill>
                <a:latin typeface="Constantia" pitchFamily="18" charset="0"/>
              </a:rPr>
              <a:t>F</a:t>
            </a:r>
            <a:r>
              <a:rPr lang="en-US" sz="2800" dirty="0" smtClean="0">
                <a:latin typeface="Constantia" pitchFamily="18" charset="0"/>
              </a:rPr>
              <a:t> Cambridge</a:t>
            </a:r>
          </a:p>
          <a:p>
            <a:pPr marL="0" indent="0">
              <a:buNone/>
            </a:pPr>
            <a:endParaRPr lang="en-US" sz="2800" dirty="0" smtClean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Education</a:t>
            </a: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 popular place for holidays</a:t>
            </a: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 birthplace of a famous poet</a:t>
            </a: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Sports</a:t>
            </a: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Popular group</a:t>
            </a: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Font typeface="Wingdings 2"/>
              <a:buAutoNum type="arabicParenR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Monarchy</a:t>
            </a: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AutoNum type="arabicParenR"/>
            </a:pP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473720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4638"/>
            <a:ext cx="8496944" cy="1143000"/>
          </a:xfrm>
          <a:solidFill>
            <a:srgbClr val="0070C0"/>
          </a:solidFill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onstantia" pitchFamily="18" charset="0"/>
              </a:rPr>
              <a:t>What are these cities famous for?</a:t>
            </a:r>
            <a:endParaRPr lang="ru-RU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 smtClean="0">
                <a:solidFill>
                  <a:srgbClr val="0070C0"/>
                </a:solidFill>
                <a:latin typeface="Constantia" pitchFamily="18" charset="0"/>
              </a:rPr>
              <a:t>A</a:t>
            </a:r>
            <a:r>
              <a:rPr lang="en-US" sz="2800" dirty="0" smtClean="0">
                <a:latin typeface="Constantia" pitchFamily="18" charset="0"/>
              </a:rPr>
              <a:t> Liverpool</a:t>
            </a:r>
            <a:endParaRPr lang="ru-RU" sz="2800" dirty="0">
              <a:latin typeface="Constantia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 smtClean="0">
                <a:solidFill>
                  <a:srgbClr val="0070C0"/>
                </a:solidFill>
                <a:latin typeface="Constantia" pitchFamily="18" charset="0"/>
              </a:rPr>
              <a:t>B</a:t>
            </a:r>
            <a:r>
              <a:rPr lang="en-US" sz="2800" dirty="0" smtClean="0">
                <a:latin typeface="Constantia" pitchFamily="18" charset="0"/>
              </a:rPr>
              <a:t> Brighton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 smtClean="0">
                <a:solidFill>
                  <a:srgbClr val="0070C0"/>
                </a:solidFill>
                <a:latin typeface="Constantia" pitchFamily="18" charset="0"/>
              </a:rPr>
              <a:t>C</a:t>
            </a:r>
            <a:r>
              <a:rPr lang="en-US" sz="2800" dirty="0" smtClean="0">
                <a:latin typeface="Constantia" pitchFamily="18" charset="0"/>
              </a:rPr>
              <a:t> London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 smtClean="0">
                <a:solidFill>
                  <a:srgbClr val="0070C0"/>
                </a:solidFill>
                <a:latin typeface="Constantia" pitchFamily="18" charset="0"/>
              </a:rPr>
              <a:t>D</a:t>
            </a:r>
            <a:r>
              <a:rPr lang="en-US" sz="2800" dirty="0" smtClean="0">
                <a:latin typeface="Constantia" pitchFamily="18" charset="0"/>
              </a:rPr>
              <a:t> Stratford-upon-Avon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 smtClean="0">
                <a:solidFill>
                  <a:srgbClr val="0070C0"/>
                </a:solidFill>
                <a:latin typeface="Constantia" pitchFamily="18" charset="0"/>
              </a:rPr>
              <a:t>E</a:t>
            </a:r>
            <a:r>
              <a:rPr lang="en-US" sz="2800" dirty="0" smtClean="0">
                <a:latin typeface="Constantia" pitchFamily="18" charset="0"/>
              </a:rPr>
              <a:t> Manchester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800" dirty="0" smtClean="0">
                <a:solidFill>
                  <a:srgbClr val="0070C0"/>
                </a:solidFill>
                <a:latin typeface="Constantia" pitchFamily="18" charset="0"/>
              </a:rPr>
              <a:t>F</a:t>
            </a:r>
            <a:r>
              <a:rPr lang="en-US" sz="2800" dirty="0" smtClean="0">
                <a:latin typeface="Constantia" pitchFamily="18" charset="0"/>
              </a:rPr>
              <a:t> Cambridge</a:t>
            </a:r>
          </a:p>
          <a:p>
            <a:pPr marL="0" indent="0">
              <a:buNone/>
            </a:pPr>
            <a:endParaRPr lang="en-US" sz="2800" dirty="0" smtClean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Education</a:t>
            </a: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 popular place for holidays</a:t>
            </a: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 birthplace of a famous poet</a:t>
            </a: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Sports</a:t>
            </a: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AutoNum type="arabicParenR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Popular group</a:t>
            </a: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Font typeface="Wingdings 2"/>
              <a:buAutoNum type="arabicParenR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Monarchy</a:t>
            </a:r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buAutoNum type="arabicParenR"/>
            </a:pP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2627784" y="2204864"/>
            <a:ext cx="244827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483768" y="3140968"/>
            <a:ext cx="2520280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4427984" y="3212976"/>
            <a:ext cx="576064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275856" y="4437112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771800" y="1844824"/>
            <a:ext cx="2232248" cy="26642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059832" y="4077072"/>
            <a:ext cx="1944216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2987824" y="1844824"/>
            <a:ext cx="2016224" cy="32403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7473720"/>
      </p:ext>
    </p:extLst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0070C0"/>
          </a:solidFill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  <a:latin typeface="Constantia" pitchFamily="18" charset="0"/>
              </a:rPr>
              <a:t>3. Express answer</a:t>
            </a:r>
            <a:endParaRPr lang="ru-RU" sz="54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8" name="Содержимое 7" descr="notes_137157356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620" y="1729740"/>
            <a:ext cx="5013960" cy="4008120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00B050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What is the climate of Great Britain like?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18434" name="Picture 2" descr="English lessons, grammar, speaking, vocabulary, idioms, tests, reading, listening, writing, exams, dictionary, topics, exercises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77151"/>
            <a:ext cx="7632848" cy="457618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1143000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A clover with 4 leaves brings…? 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17410" name="Picture 2" descr="Четырехлистный клевер где растет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166" y="1916832"/>
            <a:ext cx="7354250" cy="432047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00B050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When is Christmas celebrated?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16386" name="Picture 2" descr="обои Интересные Картинки. . Фотографии, обои на рабочий стол, рисунки и графика - Part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6696744" cy="479835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0070C0"/>
          </a:solidFill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  <a:latin typeface="Constantia" pitchFamily="18" charset="0"/>
              </a:rPr>
              <a:t>1. Geography</a:t>
            </a:r>
            <a:endParaRPr lang="ru-RU" sz="54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12" name="Содержимое 11" descr="ccab758137d2c3879e604c32b887cdbe.gif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700808"/>
            <a:ext cx="3918101" cy="4489491"/>
          </a:xfrm>
          <a:solidFill>
            <a:srgbClr val="0070C0"/>
          </a:solidFill>
          <a:ln>
            <a:solidFill>
              <a:srgbClr val="FF0000"/>
            </a:solidFill>
          </a:ln>
        </p:spPr>
      </p:pic>
      <p:pic>
        <p:nvPicPr>
          <p:cNvPr id="13314" name="Picture 2" descr="Inside Info on SEO in the U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3818384" cy="291441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When is St. Valentine’s Day celebrated? 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15362" name="Picture 2" descr="Happy Valentines day Анимированные открытки на рабочий стол, url код картинки для вставки вконтакте и в одноклассники скачать бе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634" y="1662794"/>
            <a:ext cx="7378797" cy="479054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00B050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What present does London get from the people of Norway? 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8" name="Содержимое 7" descr="notes_137157356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620" y="1729740"/>
            <a:ext cx="5013960" cy="4008120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When do children dress up as witches and ghosts? 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8" name="Содержимое 7" descr="notes_137157356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620" y="1729740"/>
            <a:ext cx="5013960" cy="4008120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00B050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What fruit can become a lantern? 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8" name="Содержимое 7" descr="notes_137157356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620" y="1729740"/>
            <a:ext cx="5013960" cy="4008120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What is the  official language of the UK? 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8" name="Содержимое 7" descr="notes_137157356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620" y="1729740"/>
            <a:ext cx="5013960" cy="4008120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00B050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How is the national flag of the UK called?  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8" name="Содержимое 7" descr="notes_137157356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620" y="1729740"/>
            <a:ext cx="5013960" cy="4008120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 What is the most popular hobby in the UK?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8" name="Содержимое 7" descr="notes_137157356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620" y="1729740"/>
            <a:ext cx="5013960" cy="4008120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00B050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Who has 2 birthdays in the UK?  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8" name="Содержимое 7" descr="notes_137157356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620" y="1729740"/>
            <a:ext cx="5013960" cy="4008120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 What is the highest mountain in Great Britain?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8" name="Содержимое 7" descr="notes_137157356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620" y="1729740"/>
            <a:ext cx="5013960" cy="4008120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00B050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What is the longest river in</a:t>
            </a:r>
            <a:b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</a:br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 Great Britain?  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8" name="Содержимое 7" descr="notes_137157356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620" y="1729740"/>
            <a:ext cx="5013960" cy="4008120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2400" cy="1143000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The territory of the UK</a:t>
            </a:r>
            <a:b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</a:br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 is divided into ……..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99592" y="1484784"/>
            <a:ext cx="7772400" cy="4572000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None/>
            </a:pPr>
            <a:r>
              <a:rPr lang="en-US" sz="4800" b="1" dirty="0" smtClean="0">
                <a:solidFill>
                  <a:schemeClr val="accent1"/>
                </a:solidFill>
                <a:latin typeface="Constantia" pitchFamily="18" charset="0"/>
              </a:rPr>
              <a:t>A </a:t>
            </a:r>
            <a:r>
              <a:rPr lang="en-US" sz="4800" dirty="0" smtClean="0">
                <a:latin typeface="Constantia" pitchFamily="18" charset="0"/>
              </a:rPr>
              <a:t>2 parts</a:t>
            </a:r>
          </a:p>
          <a:p>
            <a:pPr marL="514350" indent="-514350">
              <a:lnSpc>
                <a:spcPct val="150000"/>
              </a:lnSpc>
              <a:buNone/>
            </a:pPr>
            <a:r>
              <a:rPr lang="en-US" sz="4800" b="1" dirty="0" smtClean="0">
                <a:solidFill>
                  <a:schemeClr val="accent1"/>
                </a:solidFill>
                <a:latin typeface="Constantia" pitchFamily="18" charset="0"/>
              </a:rPr>
              <a:t>B</a:t>
            </a:r>
            <a:r>
              <a:rPr lang="en-US" sz="4800" dirty="0" smtClean="0">
                <a:solidFill>
                  <a:schemeClr val="accent1"/>
                </a:solidFill>
                <a:latin typeface="Constantia" pitchFamily="18" charset="0"/>
              </a:rPr>
              <a:t> </a:t>
            </a:r>
            <a:r>
              <a:rPr lang="en-US" sz="4800" dirty="0" smtClean="0">
                <a:latin typeface="Constantia" pitchFamily="18" charset="0"/>
              </a:rPr>
              <a:t>3 parts</a:t>
            </a:r>
          </a:p>
          <a:p>
            <a:pPr marL="514350" indent="-514350">
              <a:lnSpc>
                <a:spcPct val="150000"/>
              </a:lnSpc>
              <a:buNone/>
            </a:pPr>
            <a:r>
              <a:rPr lang="en-US" sz="4800" b="1" dirty="0" smtClean="0">
                <a:solidFill>
                  <a:schemeClr val="accent1"/>
                </a:solidFill>
                <a:latin typeface="Constantia" pitchFamily="18" charset="0"/>
              </a:rPr>
              <a:t>C </a:t>
            </a:r>
            <a:r>
              <a:rPr lang="en-US" sz="4800" dirty="0" smtClean="0">
                <a:latin typeface="Constantia" pitchFamily="18" charset="0"/>
              </a:rPr>
              <a:t>4 parts </a:t>
            </a:r>
            <a:endParaRPr lang="ru-RU" sz="4800" dirty="0" smtClean="0">
              <a:latin typeface="Constantia" pitchFamily="18" charset="0"/>
            </a:endParaRPr>
          </a:p>
          <a:p>
            <a:endParaRPr lang="ru-RU" b="1" dirty="0" smtClean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FF0000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 What is the most ancient monument in Great Britain?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8" name="Содержимое 7" descr="notes_137157356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620" y="1729740"/>
            <a:ext cx="5013960" cy="4008120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0070C0"/>
          </a:solidFill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  <a:latin typeface="Constantia" pitchFamily="18" charset="0"/>
              </a:rPr>
              <a:t>4. Captain’s conquest</a:t>
            </a:r>
            <a:endParaRPr lang="ru-RU" sz="54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5" name="Содержимое 4" descr="British Animated Flag Waving (2).gif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060848"/>
            <a:ext cx="3528392" cy="3612232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0070C0"/>
          </a:solidFill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  <a:latin typeface="Constantia" pitchFamily="18" charset="0"/>
              </a:rPr>
              <a:t>5. English Riddles</a:t>
            </a:r>
            <a:endParaRPr lang="ru-RU" sz="54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52226" name="Picture 2" descr="10 загадок на английском языке для детей и взрослых - Английский язык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56393"/>
            <a:ext cx="7200800" cy="444721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00B050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What is it?  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1.Which letter sounds like an insect? </a:t>
            </a:r>
            <a:endParaRPr lang="ru-RU" dirty="0" smtClean="0"/>
          </a:p>
          <a:p>
            <a:r>
              <a:rPr lang="en-US" dirty="0" smtClean="0"/>
              <a:t>2.Which alphabet is a hot drink?</a:t>
            </a:r>
            <a:endParaRPr lang="ru-RU" dirty="0" smtClean="0"/>
          </a:p>
          <a:p>
            <a:r>
              <a:rPr lang="en-US" dirty="0" smtClean="0"/>
              <a:t>3.What English letter is the most boasting one?</a:t>
            </a:r>
            <a:endParaRPr lang="ru-RU" dirty="0" smtClean="0"/>
          </a:p>
          <a:p>
            <a:r>
              <a:rPr lang="en-US" dirty="0" smtClean="0"/>
              <a:t>4.What is found over your head but under your hat?</a:t>
            </a:r>
            <a:endParaRPr lang="ru-RU" dirty="0" smtClean="0"/>
          </a:p>
          <a:p>
            <a:r>
              <a:rPr lang="en-US" dirty="0" smtClean="0"/>
              <a:t>5.Which letter is part of a body?</a:t>
            </a:r>
            <a:endParaRPr lang="ru-RU" dirty="0" smtClean="0"/>
          </a:p>
          <a:p>
            <a:r>
              <a:rPr lang="en-US" dirty="0" smtClean="0"/>
              <a:t>6.Which letter is a vegetable?</a:t>
            </a:r>
            <a:endParaRPr lang="ru-RU" dirty="0" smtClean="0"/>
          </a:p>
          <a:p>
            <a:r>
              <a:rPr lang="en-US" dirty="0" smtClean="0"/>
              <a:t>7.What is given to you but used more by others?</a:t>
            </a:r>
            <a:endParaRPr lang="ru-RU" dirty="0" smtClean="0"/>
          </a:p>
          <a:p>
            <a:r>
              <a:rPr lang="en-US" dirty="0" smtClean="0"/>
              <a:t>8.Which fruit is spelt like a </a:t>
            </a:r>
            <a:r>
              <a:rPr lang="en-US" dirty="0" err="1" smtClean="0"/>
              <a:t>colour</a:t>
            </a:r>
            <a:r>
              <a:rPr lang="en-US" dirty="0" smtClean="0"/>
              <a:t>?</a:t>
            </a:r>
            <a:endParaRPr lang="ru-RU" dirty="0" smtClean="0"/>
          </a:p>
          <a:p>
            <a:r>
              <a:rPr lang="en-US" dirty="0" smtClean="0"/>
              <a:t>9.We have legs but cannot walk?</a:t>
            </a:r>
            <a:endParaRPr lang="ru-RU" dirty="0" smtClean="0"/>
          </a:p>
          <a:p>
            <a:r>
              <a:rPr lang="en-US" dirty="0" smtClean="0"/>
              <a:t>10.Look at my face and you see somebody</a:t>
            </a:r>
            <a:br>
              <a:rPr lang="en-US" dirty="0" smtClean="0"/>
            </a:br>
            <a:r>
              <a:rPr lang="en-US" dirty="0" smtClean="0"/>
              <a:t>    Look at my back and you see nobody.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00B050"/>
          </a:solidFill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onstantia" pitchFamily="18" charset="0"/>
              </a:rPr>
              <a:t>Answers:  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1.Which letter sounds like an insect?</a:t>
            </a:r>
            <a:r>
              <a:rPr lang="en-US" b="1" dirty="0" smtClean="0">
                <a:solidFill>
                  <a:srgbClr val="FF0000"/>
                </a:solidFill>
              </a:rPr>
              <a:t> (BEE)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2.Which alphabet is a hot drink</a:t>
            </a:r>
            <a:r>
              <a:rPr lang="en-US" b="1" dirty="0" smtClean="0">
                <a:solidFill>
                  <a:srgbClr val="FF0000"/>
                </a:solidFill>
              </a:rPr>
              <a:t>?(Tea)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3.What English letter is the most boasting one?</a:t>
            </a:r>
            <a:r>
              <a:rPr lang="en-US" b="1" dirty="0" smtClean="0">
                <a:solidFill>
                  <a:srgbClr val="FF0000"/>
                </a:solidFill>
              </a:rPr>
              <a:t>(I)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4.What is found over your head but under your hat</a:t>
            </a:r>
            <a:r>
              <a:rPr lang="en-US" b="1" dirty="0" smtClean="0">
                <a:solidFill>
                  <a:srgbClr val="FF0000"/>
                </a:solidFill>
              </a:rPr>
              <a:t>?(Hair)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5.Which letter is part of a body</a:t>
            </a:r>
            <a:r>
              <a:rPr lang="en-US" b="1" dirty="0" smtClean="0">
                <a:solidFill>
                  <a:srgbClr val="FF0000"/>
                </a:solidFill>
              </a:rPr>
              <a:t>?(Eye)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6.Which letter is a vegetable</a:t>
            </a:r>
            <a:r>
              <a:rPr lang="en-US" b="1" dirty="0" smtClean="0">
                <a:solidFill>
                  <a:srgbClr val="FF0000"/>
                </a:solidFill>
              </a:rPr>
              <a:t>?(pea)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7.What is given to you but used more by others?</a:t>
            </a:r>
            <a:r>
              <a:rPr lang="en-US" b="1" dirty="0" smtClean="0">
                <a:solidFill>
                  <a:srgbClr val="FF0000"/>
                </a:solidFill>
              </a:rPr>
              <a:t>(name)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8.Which fruit is spelt like a </a:t>
            </a:r>
            <a:r>
              <a:rPr lang="en-US" dirty="0" err="1" smtClean="0"/>
              <a:t>colour</a:t>
            </a:r>
            <a:r>
              <a:rPr lang="en-US" dirty="0" smtClean="0"/>
              <a:t>?(</a:t>
            </a:r>
            <a:r>
              <a:rPr lang="en-US" b="1" dirty="0" smtClean="0">
                <a:solidFill>
                  <a:srgbClr val="FF0000"/>
                </a:solidFill>
              </a:rPr>
              <a:t>Orange)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9.We have legs but cannot walk?(</a:t>
            </a:r>
            <a:r>
              <a:rPr lang="en-US" b="1" dirty="0" smtClean="0">
                <a:solidFill>
                  <a:srgbClr val="FF0000"/>
                </a:solidFill>
              </a:rPr>
              <a:t>tables, chairs)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10.Look at my face and you see somebody</a:t>
            </a:r>
            <a:br>
              <a:rPr lang="en-US" dirty="0" smtClean="0"/>
            </a:br>
            <a:r>
              <a:rPr lang="en-US" dirty="0" smtClean="0"/>
              <a:t>    Look at my back and you see nobody.(</a:t>
            </a:r>
            <a:r>
              <a:rPr lang="en-US" b="1" dirty="0" smtClean="0">
                <a:solidFill>
                  <a:srgbClr val="FF0000"/>
                </a:solidFill>
              </a:rPr>
              <a:t>mirror)</a:t>
            </a:r>
            <a:endParaRPr lang="ru-RU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143000"/>
          </a:xfrm>
          <a:solidFill>
            <a:srgbClr val="0070C0"/>
          </a:solidFill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Constantia" pitchFamily="18" charset="0"/>
              </a:rPr>
              <a:t>5</a:t>
            </a:r>
            <a:r>
              <a:rPr lang="en-US" sz="5400" b="1" dirty="0" smtClean="0">
                <a:solidFill>
                  <a:schemeClr val="bg1"/>
                </a:solidFill>
                <a:latin typeface="Constantia" pitchFamily="18" charset="0"/>
              </a:rPr>
              <a:t>.</a:t>
            </a:r>
            <a:r>
              <a:rPr lang="ru-RU" sz="5400" b="1" dirty="0" smtClean="0">
                <a:solidFill>
                  <a:schemeClr val="bg1"/>
                </a:solidFill>
                <a:latin typeface="Constantia" pitchFamily="18" charset="0"/>
              </a:rPr>
              <a:t> </a:t>
            </a:r>
            <a:r>
              <a:rPr lang="en-US" sz="5400" b="1" dirty="0" smtClean="0">
                <a:solidFill>
                  <a:schemeClr val="bg1"/>
                </a:solidFill>
                <a:latin typeface="Constantia" pitchFamily="18" charset="0"/>
              </a:rPr>
              <a:t>In Britain</a:t>
            </a:r>
            <a:endParaRPr lang="ru-RU" sz="54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50178" name="Picture 2" descr="Институт зоологии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2816"/>
            <a:ext cx="7488832" cy="4482497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6525" y="3890665"/>
            <a:ext cx="7970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Thank you for taking part!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C:\Users\Dima\AppData\Local\Microsoft\Windows\Temporary Internet Files\Content.IE5\IVNX5YUY\800px-coat_of_arms_of_anne_the_princess_royal-svg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764704"/>
            <a:ext cx="3954016" cy="2160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150387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2400" cy="1143000"/>
          </a:xfrm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onstantia" pitchFamily="18" charset="0"/>
              </a:rPr>
              <a:t>The UK </a:t>
            </a:r>
            <a:r>
              <a:rPr lang="en-US" b="1" dirty="0" smtClean="0">
                <a:solidFill>
                  <a:schemeClr val="bg1"/>
                </a:solidFill>
              </a:rPr>
              <a:t>consists of more than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4400" b="1" dirty="0" smtClean="0">
                <a:solidFill>
                  <a:srgbClr val="00B050"/>
                </a:solidFill>
                <a:latin typeface="Constantia" pitchFamily="18" charset="0"/>
              </a:rPr>
              <a:t>A</a:t>
            </a:r>
            <a:r>
              <a:rPr lang="en-US" sz="4400" dirty="0" smtClean="0">
                <a:latin typeface="Constantia" pitchFamily="18" charset="0"/>
              </a:rPr>
              <a:t>500 islands </a:t>
            </a:r>
          </a:p>
          <a:p>
            <a:pPr>
              <a:lnSpc>
                <a:spcPct val="150000"/>
              </a:lnSpc>
              <a:buNone/>
            </a:pPr>
            <a:r>
              <a:rPr lang="en-US" sz="4400" b="1" dirty="0" smtClean="0">
                <a:solidFill>
                  <a:srgbClr val="00B050"/>
                </a:solidFill>
                <a:latin typeface="Constantia" pitchFamily="18" charset="0"/>
              </a:rPr>
              <a:t>B</a:t>
            </a:r>
            <a:r>
              <a:rPr lang="en-US" sz="4400" dirty="0" smtClean="0">
                <a:latin typeface="Constantia" pitchFamily="18" charset="0"/>
              </a:rPr>
              <a:t> 5000 islands </a:t>
            </a:r>
          </a:p>
          <a:p>
            <a:pPr>
              <a:lnSpc>
                <a:spcPct val="150000"/>
              </a:lnSpc>
              <a:buNone/>
            </a:pPr>
            <a:r>
              <a:rPr lang="en-US" sz="4400" b="1" dirty="0" smtClean="0">
                <a:solidFill>
                  <a:srgbClr val="00B050"/>
                </a:solidFill>
                <a:latin typeface="Constantia" pitchFamily="18" charset="0"/>
              </a:rPr>
              <a:t>C</a:t>
            </a:r>
            <a:r>
              <a:rPr lang="en-US" sz="4400" b="1" dirty="0" smtClean="0">
                <a:solidFill>
                  <a:schemeClr val="accent1"/>
                </a:solidFill>
                <a:latin typeface="Constantia" pitchFamily="18" charset="0"/>
              </a:rPr>
              <a:t> </a:t>
            </a:r>
            <a:r>
              <a:rPr lang="en-US" sz="4400" dirty="0" smtClean="0">
                <a:latin typeface="Constantia" pitchFamily="18" charset="0"/>
              </a:rPr>
              <a:t>5 islands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72400" cy="1143000"/>
          </a:xfrm>
          <a:solidFill>
            <a:srgbClr val="FF0000"/>
          </a:solidFill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onstantia" pitchFamily="18" charset="0"/>
              </a:rPr>
              <a:t>The capital of Scotland is</a:t>
            </a:r>
            <a:endParaRPr lang="ru-RU" b="1" dirty="0" smtClean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None/>
            </a:pPr>
            <a:r>
              <a:rPr lang="en-US" sz="4400" b="1" dirty="0" smtClean="0">
                <a:solidFill>
                  <a:schemeClr val="accent1"/>
                </a:solidFill>
                <a:latin typeface="Constantia" pitchFamily="18" charset="0"/>
              </a:rPr>
              <a:t>A </a:t>
            </a:r>
            <a:r>
              <a:rPr lang="en-US" sz="4400" dirty="0" smtClean="0">
                <a:latin typeface="Constantia" pitchFamily="18" charset="0"/>
              </a:rPr>
              <a:t>London</a:t>
            </a:r>
          </a:p>
          <a:p>
            <a:pPr marL="514350" indent="-514350">
              <a:lnSpc>
                <a:spcPct val="150000"/>
              </a:lnSpc>
              <a:buNone/>
            </a:pPr>
            <a:r>
              <a:rPr lang="en-US" sz="4400" dirty="0" smtClean="0">
                <a:solidFill>
                  <a:schemeClr val="accent1"/>
                </a:solidFill>
                <a:latin typeface="Constantia" pitchFamily="18" charset="0"/>
              </a:rPr>
              <a:t>B </a:t>
            </a:r>
            <a:r>
              <a:rPr lang="en-US" sz="4400" dirty="0" smtClean="0">
                <a:latin typeface="Constantia" pitchFamily="18" charset="0"/>
              </a:rPr>
              <a:t>Belfast</a:t>
            </a:r>
          </a:p>
          <a:p>
            <a:pPr marL="514350" indent="-514350">
              <a:lnSpc>
                <a:spcPct val="150000"/>
              </a:lnSpc>
              <a:buNone/>
            </a:pPr>
            <a:r>
              <a:rPr lang="en-US" sz="4400" dirty="0" smtClean="0">
                <a:solidFill>
                  <a:schemeClr val="accent1"/>
                </a:solidFill>
                <a:latin typeface="Constantia" pitchFamily="18" charset="0"/>
              </a:rPr>
              <a:t>C </a:t>
            </a:r>
            <a:r>
              <a:rPr lang="en-US" sz="4400" dirty="0" smtClean="0">
                <a:latin typeface="Constantia" pitchFamily="18" charset="0"/>
              </a:rPr>
              <a:t>Edinburgh</a:t>
            </a:r>
            <a:endParaRPr lang="ru-RU" sz="4400" dirty="0" smtClean="0">
              <a:latin typeface="Constantia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2400" cy="1143000"/>
          </a:xfrm>
          <a:solidFill>
            <a:srgbClr val="00B05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onstantia" pitchFamily="18" charset="0"/>
              </a:rPr>
              <a:t>The capital of Northern Ireland is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4400" b="1" dirty="0" smtClean="0">
                <a:solidFill>
                  <a:srgbClr val="00B050"/>
                </a:solidFill>
                <a:latin typeface="Constantia" pitchFamily="18" charset="0"/>
              </a:rPr>
              <a:t>A</a:t>
            </a:r>
            <a:r>
              <a:rPr lang="en-US" sz="4400" dirty="0" smtClean="0">
                <a:latin typeface="Constantia" pitchFamily="18" charset="0"/>
              </a:rPr>
              <a:t> London</a:t>
            </a:r>
          </a:p>
          <a:p>
            <a:pPr>
              <a:lnSpc>
                <a:spcPct val="150000"/>
              </a:lnSpc>
              <a:buNone/>
            </a:pPr>
            <a:r>
              <a:rPr lang="en-US" sz="4400" b="1" dirty="0" smtClean="0">
                <a:solidFill>
                  <a:srgbClr val="00B050"/>
                </a:solidFill>
                <a:latin typeface="Constantia" pitchFamily="18" charset="0"/>
              </a:rPr>
              <a:t>B</a:t>
            </a:r>
            <a:r>
              <a:rPr lang="en-US" sz="4400" dirty="0" smtClean="0">
                <a:latin typeface="Constantia" pitchFamily="18" charset="0"/>
              </a:rPr>
              <a:t> Belfast </a:t>
            </a:r>
          </a:p>
          <a:p>
            <a:pPr>
              <a:lnSpc>
                <a:spcPct val="150000"/>
              </a:lnSpc>
              <a:buNone/>
            </a:pPr>
            <a:r>
              <a:rPr lang="en-US" sz="4400" b="1" dirty="0" smtClean="0">
                <a:solidFill>
                  <a:srgbClr val="00B050"/>
                </a:solidFill>
                <a:latin typeface="Constantia" pitchFamily="18" charset="0"/>
              </a:rPr>
              <a:t>C</a:t>
            </a:r>
            <a:r>
              <a:rPr lang="en-US" sz="4400" b="1" dirty="0" smtClean="0">
                <a:solidFill>
                  <a:schemeClr val="accent1"/>
                </a:solidFill>
                <a:latin typeface="Constantia" pitchFamily="18" charset="0"/>
              </a:rPr>
              <a:t> </a:t>
            </a:r>
            <a:r>
              <a:rPr lang="en-US" sz="4400" dirty="0" smtClean="0">
                <a:latin typeface="Constantia" pitchFamily="18" charset="0"/>
              </a:rPr>
              <a:t>Cardiff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C0000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nstantia" pitchFamily="18" charset="0"/>
              </a:rPr>
              <a:t>Mark countries and</a:t>
            </a:r>
            <a:b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nstantia" pitchFamily="18" charset="0"/>
              </a:rPr>
            </a:b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nstantia" pitchFamily="18" charset="0"/>
              </a:rPr>
              <a:t> their capitals on the map </a:t>
            </a:r>
            <a:endParaRPr lang="ru-RU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sz="3200" b="1" dirty="0" smtClean="0"/>
              <a:t>Scotland</a:t>
            </a:r>
          </a:p>
          <a:p>
            <a:endParaRPr lang="en-US" sz="3200" b="1" dirty="0" smtClean="0"/>
          </a:p>
          <a:p>
            <a:r>
              <a:rPr lang="en-US" sz="3200" b="1" dirty="0" smtClean="0"/>
              <a:t>Wales</a:t>
            </a:r>
          </a:p>
          <a:p>
            <a:endParaRPr lang="en-US" sz="3200" b="1" dirty="0" smtClean="0"/>
          </a:p>
          <a:p>
            <a:r>
              <a:rPr lang="en-US" sz="3200" b="1" dirty="0" smtClean="0"/>
              <a:t>Northern Ireland</a:t>
            </a:r>
          </a:p>
          <a:p>
            <a:endParaRPr lang="en-US" sz="3200" b="1" dirty="0" smtClean="0"/>
          </a:p>
          <a:p>
            <a:r>
              <a:rPr lang="en-US" sz="3200" b="1" dirty="0" smtClean="0"/>
              <a:t>England</a:t>
            </a:r>
          </a:p>
          <a:p>
            <a:endParaRPr lang="en-US" dirty="0" smtClean="0"/>
          </a:p>
          <a:p>
            <a:endParaRPr lang="ru-RU" dirty="0"/>
          </a:p>
        </p:txBody>
      </p:sp>
      <p:pic>
        <p:nvPicPr>
          <p:cNvPr id="7" name="Содержимое 6" descr="UK map.JPG"/>
          <p:cNvPicPr>
            <a:picLocks noGrp="1" noChangeAspect="1"/>
          </p:cNvPicPr>
          <p:nvPr>
            <p:ph sz="half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484784"/>
            <a:ext cx="3858381" cy="4680520"/>
          </a:xfrm>
          <a:ln>
            <a:solidFill>
              <a:srgbClr val="C00000"/>
            </a:solidFill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2400" cy="1143000"/>
          </a:xfrm>
          <a:solidFill>
            <a:srgbClr val="0070C0"/>
          </a:solidFill>
          <a:ln>
            <a:solidFill>
              <a:srgbClr val="00B0F0"/>
            </a:solidFill>
          </a:ln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The correct answer: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" name="Содержимое 5" descr="map-of-england-for-kids-i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628800"/>
            <a:ext cx="3816424" cy="4444502"/>
          </a:xfrm>
          <a:ln>
            <a:solidFill>
              <a:srgbClr val="00B0F0"/>
            </a:solidFill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70C0"/>
          </a:solidFill>
        </p:spPr>
        <p:txBody>
          <a:bodyPr bIns="91440" anchor="b" anchorCtr="0">
            <a:normAutofit fontScale="90000"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</a:rPr>
              <a:t/>
            </a:r>
            <a:br>
              <a:rPr lang="en-US" sz="5400" b="1" dirty="0" smtClean="0">
                <a:solidFill>
                  <a:schemeClr val="bg1"/>
                </a:solidFill>
              </a:rPr>
            </a:br>
            <a:r>
              <a:rPr lang="en-US" sz="5400" b="1" dirty="0" smtClean="0">
                <a:solidFill>
                  <a:schemeClr val="bg1"/>
                </a:solidFill>
              </a:rPr>
              <a:t/>
            </a:r>
            <a:br>
              <a:rPr lang="en-US" sz="5400" b="1" dirty="0" smtClean="0">
                <a:solidFill>
                  <a:schemeClr val="bg1"/>
                </a:solidFill>
              </a:rPr>
            </a:br>
            <a:r>
              <a:rPr lang="en-US" sz="5400" b="1" dirty="0" smtClean="0">
                <a:solidFill>
                  <a:schemeClr val="bg1"/>
                </a:solidFill>
              </a:rPr>
              <a:t/>
            </a:r>
            <a:br>
              <a:rPr lang="en-US" sz="5400" b="1" dirty="0" smtClean="0">
                <a:solidFill>
                  <a:schemeClr val="bg1"/>
                </a:solidFill>
              </a:rPr>
            </a:br>
            <a:r>
              <a:rPr lang="en-US" sz="5400" b="1" dirty="0" smtClean="0">
                <a:solidFill>
                  <a:schemeClr val="bg1"/>
                </a:solidFill>
              </a:rPr>
              <a:t/>
            </a:r>
            <a:br>
              <a:rPr lang="en-US" sz="5400" b="1" dirty="0" smtClean="0">
                <a:solidFill>
                  <a:schemeClr val="bg1"/>
                </a:solidFill>
              </a:rPr>
            </a:br>
            <a:r>
              <a:rPr lang="en-US" sz="5400" b="1" dirty="0" smtClean="0">
                <a:solidFill>
                  <a:schemeClr val="bg1"/>
                </a:solidFill>
              </a:rPr>
              <a:t/>
            </a:r>
            <a:br>
              <a:rPr lang="en-US" sz="5400" b="1" dirty="0" smtClean="0">
                <a:solidFill>
                  <a:schemeClr val="bg1"/>
                </a:solidFill>
              </a:rPr>
            </a:br>
            <a:r>
              <a:rPr lang="en-US" sz="5400" b="1" dirty="0" smtClean="0">
                <a:solidFill>
                  <a:schemeClr val="bg1"/>
                </a:solidFill>
              </a:rPr>
              <a:t/>
            </a:r>
            <a:br>
              <a:rPr lang="en-US" sz="5400" b="1" dirty="0" smtClean="0">
                <a:solidFill>
                  <a:schemeClr val="bg1"/>
                </a:solidFill>
              </a:rPr>
            </a:br>
            <a:r>
              <a:rPr lang="en-US" sz="5400" b="1" dirty="0" smtClean="0">
                <a:solidFill>
                  <a:schemeClr val="bg1"/>
                </a:solidFill>
                <a:latin typeface="Constantia" pitchFamily="18" charset="0"/>
              </a:rPr>
              <a:t>Symbols</a:t>
            </a:r>
            <a:endParaRPr lang="ru-RU" sz="5400" b="1" dirty="0" smtClean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4" name="Содержимое 3" descr="Animated-Flag-United-Kingdom.gif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44824"/>
            <a:ext cx="6685236" cy="3630040"/>
          </a:xfrm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509</TotalTime>
  <Words>354</Words>
  <Application>Microsoft Office PowerPoint</Application>
  <PresentationFormat>Экран (4:3)</PresentationFormat>
  <Paragraphs>117</Paragraphs>
  <Slides>36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3" baseType="lpstr">
      <vt:lpstr>Calibri</vt:lpstr>
      <vt:lpstr>Cambria</vt:lpstr>
      <vt:lpstr>Constantia</vt:lpstr>
      <vt:lpstr>Franklin Gothic Book</vt:lpstr>
      <vt:lpstr>Perpetua</vt:lpstr>
      <vt:lpstr>Wingdings 2</vt:lpstr>
      <vt:lpstr>Справедливость</vt:lpstr>
      <vt:lpstr>ВИКТОРИНА ПО АНГЛИЙСКОМУ ЯЗЫКУ «ПУТЕШЕСТВУЕМ ПО СОЕДИНЕННОМУ КОРОЛЕВСТВУ ВЕЛИКОБРИТАНИИ»</vt:lpstr>
      <vt:lpstr>1. Geography</vt:lpstr>
      <vt:lpstr>The territory of the UK  is divided into ……..</vt:lpstr>
      <vt:lpstr>The UK consists of more than </vt:lpstr>
      <vt:lpstr>The capital of Scotland is</vt:lpstr>
      <vt:lpstr>The capital of Northern Ireland is</vt:lpstr>
      <vt:lpstr>Mark countries and  their capitals on the map </vt:lpstr>
      <vt:lpstr>The correct answer:</vt:lpstr>
      <vt:lpstr>      Symbols</vt:lpstr>
      <vt:lpstr>The flag of England:</vt:lpstr>
      <vt:lpstr>The flag of Scotland:</vt:lpstr>
      <vt:lpstr>The flower of Wales is:</vt:lpstr>
      <vt:lpstr>The flower of Northern Ireland is:</vt:lpstr>
      <vt:lpstr>What are these cities famous for?</vt:lpstr>
      <vt:lpstr>What are these cities famous for?</vt:lpstr>
      <vt:lpstr>3. Express answer</vt:lpstr>
      <vt:lpstr>What is the climate of Great Britain like?</vt:lpstr>
      <vt:lpstr>A clover with 4 leaves brings…? </vt:lpstr>
      <vt:lpstr>When is Christmas celebrated?</vt:lpstr>
      <vt:lpstr>When is St. Valentine’s Day celebrated? </vt:lpstr>
      <vt:lpstr>What present does London get from the people of Norway? </vt:lpstr>
      <vt:lpstr>When do children dress up as witches and ghosts? </vt:lpstr>
      <vt:lpstr>What fruit can become a lantern? </vt:lpstr>
      <vt:lpstr>What is the  official language of the UK? </vt:lpstr>
      <vt:lpstr>How is the national flag of the UK called?  </vt:lpstr>
      <vt:lpstr> What is the most popular hobby in the UK?</vt:lpstr>
      <vt:lpstr>Who has 2 birthdays in the UK?  </vt:lpstr>
      <vt:lpstr> What is the highest mountain in Great Britain?</vt:lpstr>
      <vt:lpstr>What is the longest river in  Great Britain?  </vt:lpstr>
      <vt:lpstr> What is the most ancient monument in Great Britain?</vt:lpstr>
      <vt:lpstr>4. Captain’s conquest</vt:lpstr>
      <vt:lpstr>5. English Riddles</vt:lpstr>
      <vt:lpstr>What is it?  </vt:lpstr>
      <vt:lpstr>Answers:  </vt:lpstr>
      <vt:lpstr>5. In Britain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AROUND THE UK</dc:title>
  <cp:lastModifiedBy>Admin</cp:lastModifiedBy>
  <cp:revision>59</cp:revision>
  <dcterms:modified xsi:type="dcterms:W3CDTF">2019-11-21T18:57:48Z</dcterms:modified>
</cp:coreProperties>
</file>